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PT Sans Narrow"/>
      <p:regular r:id="rId30"/>
      <p:bold r:id="rId31"/>
    </p:embeddedFont>
    <p:embeddedFont>
      <p:font typeface="Nunito ExtraBold"/>
      <p:bold r:id="rId32"/>
      <p:boldItalic r:id="rId33"/>
    </p:embeddedFon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CF5242E-1784-4A34-BEAD-3CB6A22244EF}">
  <a:tblStyle styleId="{3CF5242E-1784-4A34-BEAD-3CB6A22244E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TSansNarrow-bold.fntdata"/><Relationship Id="rId30" Type="http://schemas.openxmlformats.org/officeDocument/2006/relationships/font" Target="fonts/PTSansNarrow-regular.fntdata"/><Relationship Id="rId11" Type="http://schemas.openxmlformats.org/officeDocument/2006/relationships/slide" Target="slides/slide5.xml"/><Relationship Id="rId33" Type="http://schemas.openxmlformats.org/officeDocument/2006/relationships/font" Target="fonts/NunitoExtraBold-boldItalic.fntdata"/><Relationship Id="rId10" Type="http://schemas.openxmlformats.org/officeDocument/2006/relationships/slide" Target="slides/slide4.xml"/><Relationship Id="rId32" Type="http://schemas.openxmlformats.org/officeDocument/2006/relationships/font" Target="fonts/NunitoExtraBold-bold.fntdata"/><Relationship Id="rId13" Type="http://schemas.openxmlformats.org/officeDocument/2006/relationships/slide" Target="slides/slide7.xml"/><Relationship Id="rId35" Type="http://schemas.openxmlformats.org/officeDocument/2006/relationships/font" Target="fonts/OpenSans-bold.fntdata"/><Relationship Id="rId12" Type="http://schemas.openxmlformats.org/officeDocument/2006/relationships/slide" Target="slides/slide6.xml"/><Relationship Id="rId34" Type="http://schemas.openxmlformats.org/officeDocument/2006/relationships/font" Target="fonts/OpenSans-regular.fntdata"/><Relationship Id="rId15" Type="http://schemas.openxmlformats.org/officeDocument/2006/relationships/slide" Target="slides/slide9.xml"/><Relationship Id="rId37" Type="http://schemas.openxmlformats.org/officeDocument/2006/relationships/font" Target="fonts/OpenSans-boldItalic.fntdata"/><Relationship Id="rId14" Type="http://schemas.openxmlformats.org/officeDocument/2006/relationships/slide" Target="slides/slide8.xml"/><Relationship Id="rId36" Type="http://schemas.openxmlformats.org/officeDocument/2006/relationships/font" Target="fonts/OpenSans-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3f07261ff_2_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gb3f07261ff_2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b4b5a710cc_2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b4b5a710cc_2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b47962041c_4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b47962041c_4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b47962041c_4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b47962041c_4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lang="en" sz="1800">
                <a:solidFill>
                  <a:srgbClr val="695D46"/>
                </a:solidFill>
                <a:latin typeface="Open Sans"/>
                <a:ea typeface="Open Sans"/>
                <a:cs typeface="Open Sans"/>
                <a:sym typeface="Open Sans"/>
              </a:rPr>
              <a:t>Tuesday  - Friday from </a:t>
            </a:r>
            <a:endParaRPr sz="1800">
              <a:solidFill>
                <a:srgbClr val="695D46"/>
              </a:solidFill>
              <a:latin typeface="Open Sans"/>
              <a:ea typeface="Open Sans"/>
              <a:cs typeface="Open Sans"/>
              <a:sym typeface="Open Sans"/>
            </a:endParaRPr>
          </a:p>
          <a:p>
            <a:pPr indent="0" lvl="0" marL="0" rtl="0" algn="l">
              <a:lnSpc>
                <a:spcPct val="90000"/>
              </a:lnSpc>
              <a:spcBef>
                <a:spcPts val="1600"/>
              </a:spcBef>
              <a:spcAft>
                <a:spcPts val="0"/>
              </a:spcAft>
              <a:buClr>
                <a:schemeClr val="dk1"/>
              </a:buClr>
              <a:buSzPts val="1100"/>
              <a:buFont typeface="Arial"/>
              <a:buNone/>
            </a:pPr>
            <a:r>
              <a:rPr lang="en" sz="1800">
                <a:solidFill>
                  <a:srgbClr val="695D46"/>
                </a:solidFill>
                <a:latin typeface="Open Sans"/>
                <a:ea typeface="Open Sans"/>
                <a:cs typeface="Open Sans"/>
                <a:sym typeface="Open Sans"/>
              </a:rPr>
              <a:t>11am - 8pm</a:t>
            </a:r>
            <a:endParaRPr sz="1800">
              <a:solidFill>
                <a:srgbClr val="695D46"/>
              </a:solidFill>
              <a:latin typeface="Open Sans"/>
              <a:ea typeface="Open Sans"/>
              <a:cs typeface="Open Sans"/>
              <a:sym typeface="Open Sans"/>
            </a:endParaRPr>
          </a:p>
          <a:p>
            <a:pPr indent="0" lvl="0" marL="0" rtl="0" algn="l">
              <a:lnSpc>
                <a:spcPct val="90000"/>
              </a:lnSpc>
              <a:spcBef>
                <a:spcPts val="1600"/>
              </a:spcBef>
              <a:spcAft>
                <a:spcPts val="0"/>
              </a:spcAft>
              <a:buClr>
                <a:schemeClr val="dk1"/>
              </a:buClr>
              <a:buSzPts val="1100"/>
              <a:buFont typeface="Arial"/>
              <a:buNone/>
            </a:pPr>
            <a:r>
              <a:rPr lang="en" sz="1800">
                <a:solidFill>
                  <a:srgbClr val="695D46"/>
                </a:solidFill>
                <a:latin typeface="Open Sans"/>
                <a:ea typeface="Open Sans"/>
                <a:cs typeface="Open Sans"/>
                <a:sym typeface="Open Sans"/>
              </a:rPr>
              <a:t>3 subway lines  / entrances         Top 10 Busiest</a:t>
            </a:r>
            <a:endParaRPr sz="1800">
              <a:solidFill>
                <a:srgbClr val="695D46"/>
              </a:solidFill>
              <a:latin typeface="Open Sans"/>
              <a:ea typeface="Open Sans"/>
              <a:cs typeface="Open Sans"/>
              <a:sym typeface="Open Sans"/>
            </a:endParaRPr>
          </a:p>
          <a:p>
            <a:pPr indent="0" lvl="0" marL="0" rtl="0" algn="l">
              <a:spcBef>
                <a:spcPts val="16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b47962041c_4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b47962041c_4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b4b5a710c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b4b5a710c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b47962041c_4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b47962041c_4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b47962041c_4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b47962041c_4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b4b5a710cc_2_2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gb4b5a710cc_2_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b47962041c_4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b47962041c_4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b4b5a710cc_2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b4b5a710cc_2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b3f07261ff_2_8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D1C1D"/>
                </a:solidFill>
                <a:highlight>
                  <a:srgbClr val="F8F8F8"/>
                </a:highlight>
              </a:rPr>
              <a:t>The goal is </a:t>
            </a:r>
            <a:r>
              <a:rPr lang="en" sz="1150">
                <a:solidFill>
                  <a:srgbClr val="1D1C1D"/>
                </a:solidFill>
                <a:highlight>
                  <a:srgbClr val="F8F8F8"/>
                </a:highlight>
              </a:rPr>
              <a:t>to build up your email list and get an engaged group out to attend your gala. We’re going to give you suggestions for station locations and times that we think will yield great results for your street teams.</a:t>
            </a:r>
            <a:endParaRPr sz="1150">
              <a:solidFill>
                <a:srgbClr val="1D1C1D"/>
              </a:solidFill>
              <a:highlight>
                <a:srgbClr val="F8F8F8"/>
              </a:highlight>
            </a:endParaRPr>
          </a:p>
          <a:p>
            <a:pPr indent="0" lvl="0" marL="0" rtl="0" algn="l">
              <a:spcBef>
                <a:spcPts val="0"/>
              </a:spcBef>
              <a:spcAft>
                <a:spcPts val="0"/>
              </a:spcAft>
              <a:buNone/>
            </a:pPr>
            <a:r>
              <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Photo: https://hamptonsarthub.com/</a:t>
            </a:r>
            <a:endParaRPr sz="1150">
              <a:solidFill>
                <a:srgbClr val="1D1C1D"/>
              </a:solidFill>
              <a:highlight>
                <a:srgbClr val="F8F8F8"/>
              </a:highlight>
            </a:endParaRPr>
          </a:p>
          <a:p>
            <a:pPr indent="0" lvl="0" marL="0" rtl="0" algn="l">
              <a:lnSpc>
                <a:spcPct val="90000"/>
              </a:lnSpc>
              <a:spcBef>
                <a:spcPts val="800"/>
              </a:spcBef>
              <a:spcAft>
                <a:spcPts val="0"/>
              </a:spcAft>
              <a:buNone/>
            </a:pPr>
            <a:r>
              <a:rPr lang="en" sz="1800">
                <a:solidFill>
                  <a:srgbClr val="695D46"/>
                </a:solidFill>
                <a:latin typeface="Open Sans"/>
                <a:ea typeface="Open Sans"/>
                <a:cs typeface="Open Sans"/>
                <a:sym typeface="Open Sans"/>
              </a:rPr>
              <a:t>Get the Women Tech Women Yes street teams maximum engagement with target audience for fundraising effort.</a:t>
            </a:r>
            <a:endParaRPr sz="1800">
              <a:solidFill>
                <a:srgbClr val="695D46"/>
              </a:solidFill>
              <a:latin typeface="Open Sans"/>
              <a:ea typeface="Open Sans"/>
              <a:cs typeface="Open Sans"/>
              <a:sym typeface="Open Sans"/>
            </a:endParaRPr>
          </a:p>
          <a:p>
            <a:pPr indent="0" lvl="0" marL="0" rtl="0" algn="l">
              <a:lnSpc>
                <a:spcPct val="90000"/>
              </a:lnSpc>
              <a:spcBef>
                <a:spcPts val="1600"/>
              </a:spcBef>
              <a:spcAft>
                <a:spcPts val="1600"/>
              </a:spcAft>
              <a:buClr>
                <a:schemeClr val="dk1"/>
              </a:buClr>
              <a:buSzPts val="1100"/>
              <a:buFont typeface="Arial"/>
              <a:buNone/>
            </a:pPr>
            <a:r>
              <a:rPr lang="en" sz="1800">
                <a:solidFill>
                  <a:srgbClr val="695D46"/>
                </a:solidFill>
                <a:latin typeface="Open Sans"/>
                <a:ea typeface="Open Sans"/>
                <a:cs typeface="Open Sans"/>
                <a:sym typeface="Open Sans"/>
              </a:rPr>
              <a:t>I feel like fundraising is always implied with these types of events/organizations. Though the pretend email we were given didn’t mention.----AB  </a:t>
            </a:r>
            <a:r>
              <a:rPr lang="en" sz="1200">
                <a:solidFill>
                  <a:srgbClr val="6A737D"/>
                </a:solidFill>
                <a:highlight>
                  <a:schemeClr val="lt1"/>
                </a:highlight>
              </a:rPr>
              <a:t>WomenTechWomenYes (WTWY) has an annual gala at the beginning of the summer each year. As we are new and inclusive organization, we try to do double duty with the gala both to fill our event space with individuals passionate about increasing the participation of women in technology, and to concurrently build awareness and reach. </a:t>
            </a:r>
            <a:endParaRPr/>
          </a:p>
        </p:txBody>
      </p:sp>
      <p:sp>
        <p:nvSpPr>
          <p:cNvPr id="78" name="Google Shape;78;gb3f07261ff_2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b47962041c_1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b47962041c_1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b4b5a710cc_2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b4b5a710cc_2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b47962041c_4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b47962041c_4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b47962041c_4_3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b47962041c_4_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b47962041c_4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b47962041c_4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D1C1D"/>
                </a:solidFill>
                <a:highlight>
                  <a:srgbClr val="F8F8F8"/>
                </a:highlight>
              </a:rPr>
              <a:t>In terms of methodology, we have two considerations, where and when?</a:t>
            </a:r>
            <a:endParaRPr sz="1150">
              <a:solidFill>
                <a:srgbClr val="1D1C1D"/>
              </a:solidFill>
              <a:highlight>
                <a:srgbClr val="F8F8F8"/>
              </a:highlight>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b4b5a710cc_2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b4b5a710cc_2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D1C1D"/>
                </a:solidFill>
                <a:highlight>
                  <a:srgbClr val="F8F8F8"/>
                </a:highlight>
              </a:rPr>
              <a:t>First of all, we’d like to move your teams towards stations that have the largest crowd.</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But on top of that, we would also like to find out the overlap of these busy stations with tech-dense areas.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b47962041c_2_1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D1C1D"/>
                </a:solidFill>
                <a:highlight>
                  <a:srgbClr val="F8F8F8"/>
                </a:highlight>
              </a:rPr>
              <a:t>For this, </a:t>
            </a:r>
            <a:r>
              <a:rPr lang="en" sz="1400">
                <a:solidFill>
                  <a:schemeClr val="dk1"/>
                </a:solidFill>
                <a:latin typeface="Open Sans"/>
                <a:ea typeface="Open Sans"/>
                <a:cs typeface="Open Sans"/>
                <a:sym typeface="Open Sans"/>
              </a:rPr>
              <a:t>w</a:t>
            </a:r>
            <a:r>
              <a:rPr lang="en" sz="1400">
                <a:solidFill>
                  <a:schemeClr val="dk1"/>
                </a:solidFill>
                <a:latin typeface="Open Sans"/>
                <a:ea typeface="Open Sans"/>
                <a:cs typeface="Open Sans"/>
                <a:sym typeface="Open Sans"/>
              </a:rPr>
              <a:t>e have identified the locations of top tech companies and universities in new york city, which is clearly shown in this map on the right.</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p:txBody>
      </p:sp>
      <p:sp>
        <p:nvSpPr>
          <p:cNvPr id="103" name="Google Shape;103;gb47962041c_2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4b5a710cc_2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4b5a710cc_2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For the time consideration, we investigate the hourly turnstile data for each station and figure out at what times those stations are the busiest.</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We think we’ll be able to set your teams up for success using these dimensions.</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400">
                <a:solidFill>
                  <a:srgbClr val="A1E8D9"/>
                </a:solidFill>
                <a:latin typeface="Open Sans"/>
                <a:ea typeface="Open Sans"/>
                <a:cs typeface="Open Sans"/>
                <a:sym typeface="Open Sans"/>
              </a:rPr>
              <a:t>And now Aaron will tell you more about the traffic of the mta stations.</a:t>
            </a:r>
            <a:endParaRPr sz="1150">
              <a:solidFill>
                <a:srgbClr val="1D1C1D"/>
              </a:solidFill>
              <a:highlight>
                <a:srgbClr val="F8F8F8"/>
              </a:highlight>
            </a:endParaRPr>
          </a:p>
          <a:p>
            <a:pPr indent="0" lvl="0" marL="0" rtl="0" algn="l">
              <a:spcBef>
                <a:spcPts val="0"/>
              </a:spcBef>
              <a:spcAft>
                <a:spcPts val="0"/>
              </a:spcAft>
              <a:buNone/>
            </a:pPr>
            <a:r>
              <a:t/>
            </a:r>
            <a:endParaRPr sz="1150">
              <a:solidFill>
                <a:srgbClr val="1D1C1D"/>
              </a:solidFill>
              <a:highlight>
                <a:srgbClr val="F8F8F8"/>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b4b5a710cc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b4b5a710cc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Can we use pictures on the internet?</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https://nypost.com/2020/03/05/mta-ethics-manager-caught-lying-about-hours-misusing-pass/</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3f07261ff_2_10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b3f07261ff_2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b3f07261ff_2_9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b3f07261ff_2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4" name="Google Shape;64;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65" name="Google Shape;65;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21.png"/><Relationship Id="rId6"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3.png"/><Relationship Id="rId6"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0.png"/><Relationship Id="rId5" Type="http://schemas.openxmlformats.org/officeDocument/2006/relationships/image" Target="../media/image18.png"/><Relationship Id="rId6"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hyperlink" Target="http://web.mta.info/developers/turnstile.html" TargetMode="External"/><Relationship Id="rId4" Type="http://schemas.openxmlformats.org/officeDocument/2006/relationships/hyperlink" Target="http://web.mta.info/developers/data/nyct/subway/Stations.csv" TargetMode="External"/><Relationship Id="rId5" Type="http://schemas.openxmlformats.org/officeDocument/2006/relationships/hyperlink" Target="https://qri.cloud/nyc-transit-data/remote_complex_lookup" TargetMode="External"/><Relationship Id="rId6" Type="http://schemas.openxmlformats.org/officeDocument/2006/relationships/hyperlink" Target="https://www.irs.gov/statistics/soi-tax-stats-individual-income-tax-statistics-2018-zip-code-data-soi"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s://www.irs.gov/statistics/soi-tax-stats-individual-income-tax-statistics-2018-zip-code-data-so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15.png"/><Relationship Id="rId13" Type="http://schemas.openxmlformats.org/officeDocument/2006/relationships/image" Target="../media/image5.png"/><Relationship Id="rId12" Type="http://schemas.openxmlformats.org/officeDocument/2006/relationships/image" Target="../media/image11.png"/><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0.png"/><Relationship Id="rId9" Type="http://schemas.openxmlformats.org/officeDocument/2006/relationships/image" Target="../media/image8.png"/><Relationship Id="rId1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ctrTitle"/>
          </p:nvPr>
        </p:nvSpPr>
        <p:spPr>
          <a:xfrm>
            <a:off x="1090925" y="1637503"/>
            <a:ext cx="6858000" cy="135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dk1"/>
              </a:buClr>
              <a:buSzPts val="4500"/>
              <a:buFont typeface="Calibri"/>
              <a:buNone/>
            </a:pPr>
            <a:r>
              <a:rPr lang="en" sz="4200"/>
              <a:t>WomenTechWomenYes</a:t>
            </a:r>
            <a:br>
              <a:rPr lang="en" sz="4200"/>
            </a:br>
            <a:r>
              <a:rPr lang="en" sz="4200"/>
              <a:t>Annual Gala</a:t>
            </a:r>
            <a:endParaRPr sz="4200"/>
          </a:p>
        </p:txBody>
      </p:sp>
      <p:sp>
        <p:nvSpPr>
          <p:cNvPr id="73" name="Google Shape;73;p14"/>
          <p:cNvSpPr txBox="1"/>
          <p:nvPr>
            <p:ph idx="1" type="subTitle"/>
          </p:nvPr>
        </p:nvSpPr>
        <p:spPr>
          <a:xfrm>
            <a:off x="2562724" y="3055450"/>
            <a:ext cx="3914400" cy="3504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chemeClr val="dk1"/>
              </a:buClr>
              <a:buSzPts val="1800"/>
              <a:buNone/>
            </a:pPr>
            <a:r>
              <a:rPr lang="en" sz="1500"/>
              <a:t>Let’s gather emails and fill the event!</a:t>
            </a:r>
            <a:endParaRPr sz="1500"/>
          </a:p>
        </p:txBody>
      </p:sp>
      <p:sp>
        <p:nvSpPr>
          <p:cNvPr id="74" name="Google Shape;74;p14"/>
          <p:cNvSpPr txBox="1"/>
          <p:nvPr/>
        </p:nvSpPr>
        <p:spPr>
          <a:xfrm>
            <a:off x="3563925" y="4245100"/>
            <a:ext cx="45630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Nunito ExtraBold"/>
                <a:ea typeface="Nunito ExtraBold"/>
                <a:cs typeface="Nunito ExtraBold"/>
                <a:sym typeface="Nunito ExtraBold"/>
              </a:rPr>
              <a:t>Katie Huang, </a:t>
            </a:r>
            <a:r>
              <a:rPr lang="en">
                <a:solidFill>
                  <a:srgbClr val="666666"/>
                </a:solidFill>
                <a:latin typeface="Nunito ExtraBold"/>
                <a:ea typeface="Nunito ExtraBold"/>
                <a:cs typeface="Nunito ExtraBold"/>
                <a:sym typeface="Nunito ExtraBold"/>
              </a:rPr>
              <a:t>Aaron Barela, </a:t>
            </a:r>
            <a:r>
              <a:rPr lang="en">
                <a:solidFill>
                  <a:srgbClr val="666666"/>
                </a:solidFill>
                <a:latin typeface="Nunito ExtraBold"/>
                <a:ea typeface="Nunito ExtraBold"/>
                <a:cs typeface="Nunito ExtraBold"/>
                <a:sym typeface="Nunito ExtraBold"/>
              </a:rPr>
              <a:t>Amy Butler, Will Moore</a:t>
            </a:r>
            <a:endParaRPr>
              <a:solidFill>
                <a:srgbClr val="666666"/>
              </a:solidFill>
              <a:latin typeface="Nunito ExtraBold"/>
              <a:ea typeface="Nunito ExtraBold"/>
              <a:cs typeface="Nunito ExtraBold"/>
              <a:sym typeface="Nunito ExtraBold"/>
            </a:endParaRPr>
          </a:p>
          <a:p>
            <a:pPr indent="0" lvl="0" marL="0" rtl="0" algn="r">
              <a:spcBef>
                <a:spcPts val="0"/>
              </a:spcBef>
              <a:spcAft>
                <a:spcPts val="0"/>
              </a:spcAft>
              <a:buNone/>
            </a:pPr>
            <a:r>
              <a:rPr lang="en">
                <a:solidFill>
                  <a:srgbClr val="666666"/>
                </a:solidFill>
                <a:latin typeface="Nunito ExtraBold"/>
                <a:ea typeface="Nunito ExtraBold"/>
                <a:cs typeface="Nunito ExtraBold"/>
                <a:sym typeface="Nunito ExtraBold"/>
              </a:rPr>
              <a:t>Jan 8th, 2020</a:t>
            </a:r>
            <a:endParaRPr>
              <a:solidFill>
                <a:srgbClr val="666666"/>
              </a:solidFill>
              <a:latin typeface="Nunito ExtraBold"/>
              <a:ea typeface="Nunito ExtraBold"/>
              <a:cs typeface="Nunito ExtraBold"/>
              <a:sym typeface="Nunito ExtraBold"/>
            </a:endParaRPr>
          </a:p>
        </p:txBody>
      </p:sp>
      <p:sp>
        <p:nvSpPr>
          <p:cNvPr id="75" name="Google Shape;7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2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recommendations</a:t>
            </a:r>
            <a:endParaRPr/>
          </a:p>
        </p:txBody>
      </p:sp>
      <p:sp>
        <p:nvSpPr>
          <p:cNvPr id="631" name="Google Shape;631;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id="636" name="Google Shape;636;p24"/>
          <p:cNvPicPr preferRelativeResize="0"/>
          <p:nvPr/>
        </p:nvPicPr>
        <p:blipFill>
          <a:blip r:embed="rId3">
            <a:alphaModFix/>
          </a:blip>
          <a:stretch>
            <a:fillRect/>
          </a:stretch>
        </p:blipFill>
        <p:spPr>
          <a:xfrm>
            <a:off x="735025" y="2571751"/>
            <a:ext cx="3323350" cy="2254800"/>
          </a:xfrm>
          <a:prstGeom prst="rect">
            <a:avLst/>
          </a:prstGeom>
          <a:noFill/>
          <a:ln>
            <a:noFill/>
          </a:ln>
        </p:spPr>
      </p:pic>
      <p:pic>
        <p:nvPicPr>
          <p:cNvPr id="637" name="Google Shape;637;p24"/>
          <p:cNvPicPr preferRelativeResize="0"/>
          <p:nvPr/>
        </p:nvPicPr>
        <p:blipFill>
          <a:blip r:embed="rId4">
            <a:alphaModFix/>
          </a:blip>
          <a:stretch>
            <a:fillRect/>
          </a:stretch>
        </p:blipFill>
        <p:spPr>
          <a:xfrm>
            <a:off x="4829725" y="1045025"/>
            <a:ext cx="3560799" cy="3694501"/>
          </a:xfrm>
          <a:prstGeom prst="rect">
            <a:avLst/>
          </a:prstGeom>
          <a:noFill/>
          <a:ln>
            <a:noFill/>
          </a:ln>
        </p:spPr>
      </p:pic>
      <p:sp>
        <p:nvSpPr>
          <p:cNvPr id="638" name="Google Shape;638;p24"/>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34th St - Penn Station</a:t>
            </a:r>
            <a:endParaRPr/>
          </a:p>
        </p:txBody>
      </p:sp>
      <p:pic>
        <p:nvPicPr>
          <p:cNvPr descr="A yellow logo with a black background&#10;&#10;Description automatically generated with low confidence" id="639" name="Google Shape;639;p24"/>
          <p:cNvPicPr preferRelativeResize="0"/>
          <p:nvPr/>
        </p:nvPicPr>
        <p:blipFill rotWithShape="1">
          <a:blip r:embed="rId5">
            <a:alphaModFix/>
          </a:blip>
          <a:srcRect b="0" l="0" r="0" t="0"/>
          <a:stretch/>
        </p:blipFill>
        <p:spPr>
          <a:xfrm>
            <a:off x="4894475" y="1322874"/>
            <a:ext cx="1340925" cy="749500"/>
          </a:xfrm>
          <a:prstGeom prst="rect">
            <a:avLst/>
          </a:prstGeom>
          <a:noFill/>
          <a:ln>
            <a:noFill/>
          </a:ln>
        </p:spPr>
      </p:pic>
      <p:sp>
        <p:nvSpPr>
          <p:cNvPr id="640" name="Google Shape;640;p24"/>
          <p:cNvSpPr/>
          <p:nvPr/>
        </p:nvSpPr>
        <p:spPr>
          <a:xfrm>
            <a:off x="6319394" y="3189429"/>
            <a:ext cx="1792500" cy="313800"/>
          </a:xfrm>
          <a:prstGeom prst="roundRect">
            <a:avLst>
              <a:gd fmla="val 16667" name="adj"/>
            </a:avLst>
          </a:prstGeom>
          <a:solidFill>
            <a:srgbClr val="D5307D">
              <a:alpha val="547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Calibri"/>
                <a:ea typeface="Calibri"/>
                <a:cs typeface="Calibri"/>
                <a:sym typeface="Calibri"/>
              </a:rPr>
              <a:t>34th - Penn Station</a:t>
            </a:r>
            <a:endParaRPr b="1" sz="1300">
              <a:latin typeface="Calibri"/>
              <a:ea typeface="Calibri"/>
              <a:cs typeface="Calibri"/>
              <a:sym typeface="Calibri"/>
            </a:endParaRPr>
          </a:p>
        </p:txBody>
      </p:sp>
      <p:sp>
        <p:nvSpPr>
          <p:cNvPr id="641" name="Google Shape;641;p24"/>
          <p:cNvSpPr/>
          <p:nvPr/>
        </p:nvSpPr>
        <p:spPr>
          <a:xfrm>
            <a:off x="2469375" y="3112925"/>
            <a:ext cx="619800" cy="466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4"/>
          <p:cNvSpPr txBox="1"/>
          <p:nvPr>
            <p:ph idx="1" type="body"/>
          </p:nvPr>
        </p:nvSpPr>
        <p:spPr>
          <a:xfrm>
            <a:off x="628650" y="1031675"/>
            <a:ext cx="3784500" cy="1411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Tuesday to Thursday</a:t>
            </a:r>
            <a:br>
              <a:rPr lang="en"/>
            </a:br>
            <a:r>
              <a:rPr b="1" lang="en"/>
              <a:t>11:30am - 1:30pm</a:t>
            </a:r>
            <a:endParaRPr b="1"/>
          </a:p>
          <a:p>
            <a:pPr indent="-317500" lvl="0" marL="457200" rtl="0" algn="l">
              <a:spcBef>
                <a:spcPts val="1600"/>
              </a:spcBef>
              <a:spcAft>
                <a:spcPts val="0"/>
              </a:spcAft>
              <a:buSzPts val="1400"/>
              <a:buChar char="-"/>
            </a:pPr>
            <a:r>
              <a:rPr lang="en" sz="1400"/>
              <a:t>High Traffic</a:t>
            </a:r>
            <a:endParaRPr sz="1400"/>
          </a:p>
          <a:p>
            <a:pPr indent="-317500" lvl="0" marL="457200" rtl="0" algn="l">
              <a:spcBef>
                <a:spcPts val="0"/>
              </a:spcBef>
              <a:spcAft>
                <a:spcPts val="0"/>
              </a:spcAft>
              <a:buSzPts val="1400"/>
              <a:buChar char="-"/>
            </a:pPr>
            <a:r>
              <a:rPr lang="en" sz="1400"/>
              <a:t>Multiple Amazon locations nearby</a:t>
            </a:r>
            <a:endParaRPr sz="1400"/>
          </a:p>
          <a:p>
            <a:pPr indent="-317500" lvl="0" marL="457200" rtl="0" algn="l">
              <a:spcBef>
                <a:spcPts val="0"/>
              </a:spcBef>
              <a:spcAft>
                <a:spcPts val="0"/>
              </a:spcAft>
              <a:buSzPts val="1400"/>
              <a:buChar char="-"/>
            </a:pPr>
            <a:r>
              <a:rPr lang="en" sz="1400"/>
              <a:t>Social lunch crowd </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643" name="Google Shape;643;p24"/>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25"/>
          <p:cNvPicPr preferRelativeResize="0"/>
          <p:nvPr/>
        </p:nvPicPr>
        <p:blipFill rotWithShape="1">
          <a:blip r:embed="rId3">
            <a:alphaModFix/>
          </a:blip>
          <a:srcRect b="3788" l="8892" r="0" t="6445"/>
          <a:stretch/>
        </p:blipFill>
        <p:spPr>
          <a:xfrm>
            <a:off x="4677050" y="1241675"/>
            <a:ext cx="3949649" cy="3355875"/>
          </a:xfrm>
          <a:prstGeom prst="rect">
            <a:avLst/>
          </a:prstGeom>
          <a:noFill/>
          <a:ln>
            <a:noFill/>
          </a:ln>
        </p:spPr>
      </p:pic>
      <p:sp>
        <p:nvSpPr>
          <p:cNvPr id="649" name="Google Shape;649;p25"/>
          <p:cNvSpPr txBox="1"/>
          <p:nvPr>
            <p:ph type="title"/>
          </p:nvPr>
        </p:nvSpPr>
        <p:spPr>
          <a:xfrm>
            <a:off x="628650" y="247469"/>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14 St - Union Square </a:t>
            </a:r>
            <a:endParaRPr/>
          </a:p>
        </p:txBody>
      </p:sp>
      <p:sp>
        <p:nvSpPr>
          <p:cNvPr id="650" name="Google Shape;650;p25"/>
          <p:cNvSpPr txBox="1"/>
          <p:nvPr>
            <p:ph idx="1" type="body"/>
          </p:nvPr>
        </p:nvSpPr>
        <p:spPr>
          <a:xfrm>
            <a:off x="628650" y="1184075"/>
            <a:ext cx="3784500" cy="794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Tuesday to Friday</a:t>
            </a:r>
            <a:br>
              <a:rPr lang="en"/>
            </a:br>
            <a:r>
              <a:rPr b="1" lang="en"/>
              <a:t>3:00pm - 7:00pm</a:t>
            </a:r>
            <a:endParaRPr b="1"/>
          </a:p>
          <a:p>
            <a:pPr indent="-317500" lvl="0" marL="457200" rtl="0" algn="l">
              <a:spcBef>
                <a:spcPts val="1600"/>
              </a:spcBef>
              <a:spcAft>
                <a:spcPts val="0"/>
              </a:spcAft>
              <a:buSzPts val="1400"/>
              <a:buChar char="-"/>
            </a:pPr>
            <a:r>
              <a:rPr lang="en" sz="1400"/>
              <a:t>High Traffic</a:t>
            </a:r>
            <a:endParaRPr sz="1400"/>
          </a:p>
          <a:p>
            <a:pPr indent="-317500" lvl="0" marL="457200" rtl="0" algn="l">
              <a:spcBef>
                <a:spcPts val="0"/>
              </a:spcBef>
              <a:spcAft>
                <a:spcPts val="0"/>
              </a:spcAft>
              <a:buSzPts val="1400"/>
              <a:buChar char="-"/>
            </a:pPr>
            <a:r>
              <a:rPr lang="en" sz="1400"/>
              <a:t>Multiple tech companies nearby</a:t>
            </a:r>
            <a:endParaRPr sz="1400"/>
          </a:p>
          <a:p>
            <a:pPr indent="0" lvl="0" marL="457200" rtl="0" algn="l">
              <a:spcBef>
                <a:spcPts val="1600"/>
              </a:spcBef>
              <a:spcAft>
                <a:spcPts val="0"/>
              </a:spcAft>
              <a:buNone/>
            </a:pPr>
            <a:r>
              <a:t/>
            </a:r>
            <a:endParaRPr b="1"/>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Logo, company name&#10;&#10;Description automatically generated" id="651" name="Google Shape;651;p25"/>
          <p:cNvPicPr preferRelativeResize="0"/>
          <p:nvPr/>
        </p:nvPicPr>
        <p:blipFill rotWithShape="1">
          <a:blip r:embed="rId4">
            <a:alphaModFix/>
          </a:blip>
          <a:srcRect b="0" l="0" r="0" t="21630"/>
          <a:stretch/>
        </p:blipFill>
        <p:spPr>
          <a:xfrm>
            <a:off x="5432875" y="1390325"/>
            <a:ext cx="1585500" cy="574275"/>
          </a:xfrm>
          <a:prstGeom prst="rect">
            <a:avLst/>
          </a:prstGeom>
          <a:noFill/>
          <a:ln>
            <a:noFill/>
          </a:ln>
        </p:spPr>
      </p:pic>
      <p:pic>
        <p:nvPicPr>
          <p:cNvPr descr="Logo&#10;&#10;Description automatically generated" id="652" name="Google Shape;652;p25"/>
          <p:cNvPicPr preferRelativeResize="0"/>
          <p:nvPr/>
        </p:nvPicPr>
        <p:blipFill rotWithShape="1">
          <a:blip r:embed="rId5">
            <a:alphaModFix/>
          </a:blip>
          <a:srcRect b="0" l="0" r="0" t="0"/>
          <a:stretch/>
        </p:blipFill>
        <p:spPr>
          <a:xfrm>
            <a:off x="5143501" y="4275051"/>
            <a:ext cx="2086924" cy="533325"/>
          </a:xfrm>
          <a:prstGeom prst="rect">
            <a:avLst/>
          </a:prstGeom>
          <a:noFill/>
          <a:ln>
            <a:noFill/>
          </a:ln>
        </p:spPr>
      </p:pic>
      <p:sp>
        <p:nvSpPr>
          <p:cNvPr id="653" name="Google Shape;653;p25"/>
          <p:cNvSpPr/>
          <p:nvPr/>
        </p:nvSpPr>
        <p:spPr>
          <a:xfrm>
            <a:off x="6635900" y="3409750"/>
            <a:ext cx="1662900" cy="228000"/>
          </a:xfrm>
          <a:prstGeom prst="roundRect">
            <a:avLst>
              <a:gd fmla="val 16667" name="adj"/>
            </a:avLst>
          </a:prstGeom>
          <a:solidFill>
            <a:srgbClr val="D5307D">
              <a:alpha val="547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Calibri"/>
                <a:ea typeface="Calibri"/>
                <a:cs typeface="Calibri"/>
                <a:sym typeface="Calibri"/>
              </a:rPr>
              <a:t>14 St - Union Square</a:t>
            </a:r>
            <a:endParaRPr b="1" sz="1300">
              <a:latin typeface="Calibri"/>
              <a:ea typeface="Calibri"/>
              <a:cs typeface="Calibri"/>
              <a:sym typeface="Calibri"/>
            </a:endParaRPr>
          </a:p>
        </p:txBody>
      </p:sp>
      <p:pic>
        <p:nvPicPr>
          <p:cNvPr id="654" name="Google Shape;654;p25"/>
          <p:cNvPicPr preferRelativeResize="0"/>
          <p:nvPr/>
        </p:nvPicPr>
        <p:blipFill>
          <a:blip r:embed="rId6">
            <a:alphaModFix/>
          </a:blip>
          <a:stretch>
            <a:fillRect/>
          </a:stretch>
        </p:blipFill>
        <p:spPr>
          <a:xfrm>
            <a:off x="628650" y="2521275"/>
            <a:ext cx="3316551" cy="2368975"/>
          </a:xfrm>
          <a:prstGeom prst="rect">
            <a:avLst/>
          </a:prstGeom>
          <a:noFill/>
          <a:ln>
            <a:noFill/>
          </a:ln>
        </p:spPr>
      </p:pic>
      <p:sp>
        <p:nvSpPr>
          <p:cNvPr id="655" name="Google Shape;655;p25"/>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26"/>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Times Square - 42 St</a:t>
            </a:r>
            <a:endParaRPr/>
          </a:p>
        </p:txBody>
      </p:sp>
      <p:sp>
        <p:nvSpPr>
          <p:cNvPr id="661" name="Google Shape;661;p26"/>
          <p:cNvSpPr txBox="1"/>
          <p:nvPr>
            <p:ph idx="1" type="body"/>
          </p:nvPr>
        </p:nvSpPr>
        <p:spPr>
          <a:xfrm>
            <a:off x="628650" y="1268050"/>
            <a:ext cx="3872400" cy="1262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Tuesday to Friday</a:t>
            </a:r>
            <a:br>
              <a:rPr lang="en"/>
            </a:br>
            <a:r>
              <a:rPr b="1" lang="en"/>
              <a:t>3:00pm - 7:00pm</a:t>
            </a:r>
            <a:endParaRPr b="1"/>
          </a:p>
          <a:p>
            <a:pPr indent="-317500" lvl="0" marL="457200" rtl="0" algn="l">
              <a:spcBef>
                <a:spcPts val="1600"/>
              </a:spcBef>
              <a:spcAft>
                <a:spcPts val="0"/>
              </a:spcAft>
              <a:buSzPts val="1400"/>
              <a:buChar char="-"/>
            </a:pPr>
            <a:r>
              <a:rPr lang="en" sz="1400"/>
              <a:t>High Traffic</a:t>
            </a:r>
            <a:endParaRPr sz="1400"/>
          </a:p>
          <a:p>
            <a:pPr indent="-317500" lvl="0" marL="457200" rtl="0" algn="l">
              <a:spcBef>
                <a:spcPts val="0"/>
              </a:spcBef>
              <a:spcAft>
                <a:spcPts val="0"/>
              </a:spcAft>
              <a:buSzPts val="1400"/>
              <a:buChar char="-"/>
            </a:pPr>
            <a:r>
              <a:rPr lang="en" sz="1400"/>
              <a:t>Multiple tech companies nearby</a:t>
            </a:r>
            <a:endParaRPr sz="1400"/>
          </a:p>
          <a:p>
            <a:pPr indent="0" lvl="0" marL="0" rtl="0" algn="l">
              <a:spcBef>
                <a:spcPts val="1600"/>
              </a:spcBef>
              <a:spcAft>
                <a:spcPts val="0"/>
              </a:spcAft>
              <a:buNone/>
            </a:pPr>
            <a:r>
              <a:t/>
            </a:r>
            <a:endParaRPr b="1"/>
          </a:p>
          <a:p>
            <a:pPr indent="0" lvl="0" marL="0" rtl="0" algn="l">
              <a:spcBef>
                <a:spcPts val="1600"/>
              </a:spcBef>
              <a:spcAft>
                <a:spcPts val="1600"/>
              </a:spcAft>
              <a:buNone/>
            </a:pPr>
            <a:r>
              <a:t/>
            </a:r>
            <a:endParaRPr/>
          </a:p>
        </p:txBody>
      </p:sp>
      <p:pic>
        <p:nvPicPr>
          <p:cNvPr id="662" name="Google Shape;662;p26"/>
          <p:cNvPicPr preferRelativeResize="0"/>
          <p:nvPr/>
        </p:nvPicPr>
        <p:blipFill>
          <a:blip r:embed="rId3">
            <a:alphaModFix/>
          </a:blip>
          <a:stretch>
            <a:fillRect/>
          </a:stretch>
        </p:blipFill>
        <p:spPr>
          <a:xfrm>
            <a:off x="628650" y="2571750"/>
            <a:ext cx="3322075" cy="2367100"/>
          </a:xfrm>
          <a:prstGeom prst="rect">
            <a:avLst/>
          </a:prstGeom>
          <a:noFill/>
          <a:ln>
            <a:noFill/>
          </a:ln>
        </p:spPr>
      </p:pic>
      <p:pic>
        <p:nvPicPr>
          <p:cNvPr id="663" name="Google Shape;663;p26"/>
          <p:cNvPicPr preferRelativeResize="0"/>
          <p:nvPr/>
        </p:nvPicPr>
        <p:blipFill>
          <a:blip r:embed="rId4">
            <a:alphaModFix/>
          </a:blip>
          <a:stretch>
            <a:fillRect/>
          </a:stretch>
        </p:blipFill>
        <p:spPr>
          <a:xfrm>
            <a:off x="4690550" y="1268050"/>
            <a:ext cx="4141025" cy="3570757"/>
          </a:xfrm>
          <a:prstGeom prst="rect">
            <a:avLst/>
          </a:prstGeom>
          <a:noFill/>
          <a:ln>
            <a:noFill/>
          </a:ln>
        </p:spPr>
      </p:pic>
      <p:sp>
        <p:nvSpPr>
          <p:cNvPr id="664" name="Google Shape;664;p26"/>
          <p:cNvSpPr/>
          <p:nvPr/>
        </p:nvSpPr>
        <p:spPr>
          <a:xfrm>
            <a:off x="5545000" y="2844600"/>
            <a:ext cx="1641000" cy="228000"/>
          </a:xfrm>
          <a:prstGeom prst="roundRect">
            <a:avLst>
              <a:gd fmla="val 16667" name="adj"/>
            </a:avLst>
          </a:prstGeom>
          <a:solidFill>
            <a:srgbClr val="D5307D">
              <a:alpha val="547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Calibri"/>
                <a:ea typeface="Calibri"/>
                <a:cs typeface="Calibri"/>
                <a:sym typeface="Calibri"/>
              </a:rPr>
              <a:t>Times Square - 42 St</a:t>
            </a:r>
            <a:endParaRPr b="1" sz="1300">
              <a:latin typeface="Calibri"/>
              <a:ea typeface="Calibri"/>
              <a:cs typeface="Calibri"/>
              <a:sym typeface="Calibri"/>
            </a:endParaRPr>
          </a:p>
        </p:txBody>
      </p:sp>
      <p:pic>
        <p:nvPicPr>
          <p:cNvPr id="665" name="Google Shape;665;p26"/>
          <p:cNvPicPr preferRelativeResize="0"/>
          <p:nvPr/>
        </p:nvPicPr>
        <p:blipFill>
          <a:blip r:embed="rId5">
            <a:alphaModFix/>
          </a:blip>
          <a:stretch>
            <a:fillRect/>
          </a:stretch>
        </p:blipFill>
        <p:spPr>
          <a:xfrm>
            <a:off x="6139000" y="3396375"/>
            <a:ext cx="1487175" cy="947475"/>
          </a:xfrm>
          <a:prstGeom prst="rect">
            <a:avLst/>
          </a:prstGeom>
          <a:noFill/>
          <a:ln>
            <a:noFill/>
          </a:ln>
          <a:effectLst>
            <a:outerShdw blurRad="200025" rotWithShape="0" algn="bl" dir="1140000" dist="9525">
              <a:srgbClr val="000000">
                <a:alpha val="94000"/>
              </a:srgbClr>
            </a:outerShdw>
          </a:effectLst>
        </p:spPr>
      </p:pic>
      <p:pic>
        <p:nvPicPr>
          <p:cNvPr id="666" name="Google Shape;666;p26"/>
          <p:cNvPicPr preferRelativeResize="0"/>
          <p:nvPr/>
        </p:nvPicPr>
        <p:blipFill>
          <a:blip r:embed="rId6">
            <a:alphaModFix/>
          </a:blip>
          <a:stretch>
            <a:fillRect/>
          </a:stretch>
        </p:blipFill>
        <p:spPr>
          <a:xfrm>
            <a:off x="5756976" y="111675"/>
            <a:ext cx="2987949" cy="1991201"/>
          </a:xfrm>
          <a:prstGeom prst="rect">
            <a:avLst/>
          </a:prstGeom>
          <a:noFill/>
          <a:ln>
            <a:noFill/>
          </a:ln>
        </p:spPr>
      </p:pic>
      <p:sp>
        <p:nvSpPr>
          <p:cNvPr id="667" name="Google Shape;667;p26"/>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27"/>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Canal St</a:t>
            </a:r>
            <a:endParaRPr/>
          </a:p>
        </p:txBody>
      </p:sp>
      <p:sp>
        <p:nvSpPr>
          <p:cNvPr id="673" name="Google Shape;673;p27"/>
          <p:cNvSpPr txBox="1"/>
          <p:nvPr>
            <p:ph idx="1" type="body"/>
          </p:nvPr>
        </p:nvSpPr>
        <p:spPr>
          <a:xfrm>
            <a:off x="628650" y="1268050"/>
            <a:ext cx="3277500" cy="118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Thursday or Friday</a:t>
            </a:r>
            <a:br>
              <a:rPr lang="en"/>
            </a:br>
            <a:r>
              <a:rPr b="1" lang="en"/>
              <a:t>5:00pm - 9:00pm</a:t>
            </a:r>
            <a:endParaRPr b="1"/>
          </a:p>
          <a:p>
            <a:pPr indent="-317500" lvl="0" marL="457200" rtl="0" algn="l">
              <a:spcBef>
                <a:spcPts val="1600"/>
              </a:spcBef>
              <a:spcAft>
                <a:spcPts val="0"/>
              </a:spcAft>
              <a:buSzPts val="1400"/>
              <a:buChar char="-"/>
            </a:pPr>
            <a:r>
              <a:rPr lang="en" sz="1400"/>
              <a:t>Multiple tech companies nearby</a:t>
            </a:r>
            <a:endParaRPr sz="1400"/>
          </a:p>
          <a:p>
            <a:pPr indent="-317500" lvl="0" marL="457200" rtl="0" algn="l">
              <a:spcBef>
                <a:spcPts val="0"/>
              </a:spcBef>
              <a:spcAft>
                <a:spcPts val="0"/>
              </a:spcAft>
              <a:buSzPts val="1400"/>
              <a:buChar char="-"/>
            </a:pPr>
            <a:r>
              <a:rPr lang="en" sz="1400"/>
              <a:t>CUNY - Borough of Manhattan</a:t>
            </a:r>
            <a:endParaRPr sz="1400"/>
          </a:p>
          <a:p>
            <a:pPr indent="-317500" lvl="0" marL="457200" rtl="0" algn="l">
              <a:spcBef>
                <a:spcPts val="0"/>
              </a:spcBef>
              <a:spcAft>
                <a:spcPts val="0"/>
              </a:spcAft>
              <a:buSzPts val="1400"/>
              <a:buChar char="-"/>
            </a:pPr>
            <a:r>
              <a:t/>
            </a:r>
            <a:endParaRPr sz="1400"/>
          </a:p>
          <a:p>
            <a:pPr indent="0" lvl="0" marL="0" rtl="0" algn="l">
              <a:spcBef>
                <a:spcPts val="1600"/>
              </a:spcBef>
              <a:spcAft>
                <a:spcPts val="0"/>
              </a:spcAft>
              <a:buNone/>
            </a:pPr>
            <a:r>
              <a:t/>
            </a:r>
            <a:endParaRPr b="1"/>
          </a:p>
          <a:p>
            <a:pPr indent="0" lvl="0" marL="0" rtl="0" algn="l">
              <a:spcBef>
                <a:spcPts val="1600"/>
              </a:spcBef>
              <a:spcAft>
                <a:spcPts val="1600"/>
              </a:spcAft>
              <a:buNone/>
            </a:pPr>
            <a:r>
              <a:t/>
            </a:r>
            <a:endParaRPr/>
          </a:p>
        </p:txBody>
      </p:sp>
      <p:sp>
        <p:nvSpPr>
          <p:cNvPr id="674" name="Google Shape;674;p27"/>
          <p:cNvSpPr/>
          <p:nvPr/>
        </p:nvSpPr>
        <p:spPr>
          <a:xfrm>
            <a:off x="6873759" y="1381381"/>
            <a:ext cx="1782600" cy="272100"/>
          </a:xfrm>
          <a:prstGeom prst="roundRect">
            <a:avLst>
              <a:gd fmla="val 16667" name="adj"/>
            </a:avLst>
          </a:prstGeom>
          <a:solidFill>
            <a:srgbClr val="D5307D">
              <a:alpha val="547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Calibri"/>
                <a:ea typeface="Calibri"/>
                <a:cs typeface="Calibri"/>
                <a:sym typeface="Calibri"/>
              </a:rPr>
              <a:t>Canal St</a:t>
            </a:r>
            <a:endParaRPr b="1" sz="1300">
              <a:latin typeface="Calibri"/>
              <a:ea typeface="Calibri"/>
              <a:cs typeface="Calibri"/>
              <a:sym typeface="Calibri"/>
            </a:endParaRPr>
          </a:p>
        </p:txBody>
      </p:sp>
      <p:pic>
        <p:nvPicPr>
          <p:cNvPr id="675" name="Google Shape;675;p27"/>
          <p:cNvPicPr preferRelativeResize="0"/>
          <p:nvPr/>
        </p:nvPicPr>
        <p:blipFill>
          <a:blip r:embed="rId3">
            <a:alphaModFix/>
          </a:blip>
          <a:stretch>
            <a:fillRect/>
          </a:stretch>
        </p:blipFill>
        <p:spPr>
          <a:xfrm>
            <a:off x="478250" y="2571750"/>
            <a:ext cx="3197876" cy="2289100"/>
          </a:xfrm>
          <a:prstGeom prst="rect">
            <a:avLst/>
          </a:prstGeom>
          <a:noFill/>
          <a:ln>
            <a:noFill/>
          </a:ln>
        </p:spPr>
      </p:pic>
      <p:pic>
        <p:nvPicPr>
          <p:cNvPr id="676" name="Google Shape;676;p27"/>
          <p:cNvPicPr preferRelativeResize="0"/>
          <p:nvPr/>
        </p:nvPicPr>
        <p:blipFill>
          <a:blip r:embed="rId4">
            <a:alphaModFix/>
          </a:blip>
          <a:stretch>
            <a:fillRect/>
          </a:stretch>
        </p:blipFill>
        <p:spPr>
          <a:xfrm>
            <a:off x="4040248" y="717800"/>
            <a:ext cx="4728751" cy="4077574"/>
          </a:xfrm>
          <a:prstGeom prst="rect">
            <a:avLst/>
          </a:prstGeom>
          <a:noFill/>
          <a:ln>
            <a:noFill/>
          </a:ln>
        </p:spPr>
      </p:pic>
      <p:pic>
        <p:nvPicPr>
          <p:cNvPr descr="Logo&#10;&#10;Description automatically generated" id="677" name="Google Shape;677;p27"/>
          <p:cNvPicPr preferRelativeResize="0"/>
          <p:nvPr/>
        </p:nvPicPr>
        <p:blipFill rotWithShape="1">
          <a:blip r:embed="rId5">
            <a:alphaModFix/>
          </a:blip>
          <a:srcRect b="0" l="0" r="0" t="0"/>
          <a:stretch/>
        </p:blipFill>
        <p:spPr>
          <a:xfrm>
            <a:off x="4266543" y="3065871"/>
            <a:ext cx="1186054" cy="603579"/>
          </a:xfrm>
          <a:prstGeom prst="rect">
            <a:avLst/>
          </a:prstGeom>
          <a:noFill/>
          <a:ln>
            <a:noFill/>
          </a:ln>
        </p:spPr>
      </p:pic>
      <p:sp>
        <p:nvSpPr>
          <p:cNvPr id="678" name="Google Shape;678;p27"/>
          <p:cNvSpPr/>
          <p:nvPr/>
        </p:nvSpPr>
        <p:spPr>
          <a:xfrm>
            <a:off x="6732759" y="1381381"/>
            <a:ext cx="1782600" cy="272100"/>
          </a:xfrm>
          <a:prstGeom prst="roundRect">
            <a:avLst>
              <a:gd fmla="val 16667" name="adj"/>
            </a:avLst>
          </a:prstGeom>
          <a:solidFill>
            <a:srgbClr val="D5307D">
              <a:alpha val="547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Calibri"/>
                <a:ea typeface="Calibri"/>
                <a:cs typeface="Calibri"/>
                <a:sym typeface="Calibri"/>
              </a:rPr>
              <a:t>Canal St</a:t>
            </a:r>
            <a:endParaRPr b="1" sz="1300">
              <a:latin typeface="Calibri"/>
              <a:ea typeface="Calibri"/>
              <a:cs typeface="Calibri"/>
              <a:sym typeface="Calibri"/>
            </a:endParaRPr>
          </a:p>
        </p:txBody>
      </p:sp>
      <p:sp>
        <p:nvSpPr>
          <p:cNvPr id="679" name="Google Shape;679;p27"/>
          <p:cNvSpPr/>
          <p:nvPr/>
        </p:nvSpPr>
        <p:spPr>
          <a:xfrm>
            <a:off x="6195625" y="4250138"/>
            <a:ext cx="249600" cy="417000"/>
          </a:xfrm>
          <a:prstGeom prst="downArrow">
            <a:avLst>
              <a:gd fmla="val 50000" name="adj1"/>
              <a:gd fmla="val 50000" name="adj2"/>
            </a:avLst>
          </a:prstGeom>
          <a:solidFill>
            <a:srgbClr val="C27BA0"/>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picture containing text&#10;&#10;Description automatically generated" id="680" name="Google Shape;680;p27"/>
          <p:cNvPicPr preferRelativeResize="0"/>
          <p:nvPr/>
        </p:nvPicPr>
        <p:blipFill rotWithShape="1">
          <a:blip r:embed="rId6">
            <a:alphaModFix/>
          </a:blip>
          <a:srcRect b="0" l="0" r="0" t="0"/>
          <a:stretch/>
        </p:blipFill>
        <p:spPr>
          <a:xfrm>
            <a:off x="4737675" y="4202363"/>
            <a:ext cx="1457950" cy="512575"/>
          </a:xfrm>
          <a:prstGeom prst="rect">
            <a:avLst/>
          </a:prstGeom>
          <a:noFill/>
          <a:ln>
            <a:noFill/>
          </a:ln>
        </p:spPr>
      </p:pic>
      <p:sp>
        <p:nvSpPr>
          <p:cNvPr id="681" name="Google Shape;681;p27"/>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pic>
        <p:nvPicPr>
          <p:cNvPr id="686" name="Google Shape;686;p28"/>
          <p:cNvPicPr preferRelativeResize="0"/>
          <p:nvPr/>
        </p:nvPicPr>
        <p:blipFill>
          <a:blip r:embed="rId3">
            <a:alphaModFix/>
          </a:blip>
          <a:stretch>
            <a:fillRect/>
          </a:stretch>
        </p:blipFill>
        <p:spPr>
          <a:xfrm>
            <a:off x="4684912" y="1268050"/>
            <a:ext cx="4327230" cy="3778176"/>
          </a:xfrm>
          <a:prstGeom prst="rect">
            <a:avLst/>
          </a:prstGeom>
          <a:noFill/>
          <a:ln>
            <a:noFill/>
          </a:ln>
        </p:spPr>
      </p:pic>
      <p:sp>
        <p:nvSpPr>
          <p:cNvPr id="687" name="Google Shape;687;p28"/>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Jay St - MetroTech  </a:t>
            </a:r>
            <a:endParaRPr/>
          </a:p>
        </p:txBody>
      </p:sp>
      <p:sp>
        <p:nvSpPr>
          <p:cNvPr id="688" name="Google Shape;688;p28"/>
          <p:cNvSpPr txBox="1"/>
          <p:nvPr>
            <p:ph idx="1" type="body"/>
          </p:nvPr>
        </p:nvSpPr>
        <p:spPr>
          <a:xfrm>
            <a:off x="628650" y="1093118"/>
            <a:ext cx="4011900" cy="19059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Wednesday or Thursday</a:t>
            </a:r>
            <a:br>
              <a:rPr lang="en"/>
            </a:br>
            <a:r>
              <a:rPr b="1" lang="en"/>
              <a:t>4:00pm - 8:00pm</a:t>
            </a:r>
            <a:endParaRPr b="1"/>
          </a:p>
          <a:p>
            <a:pPr indent="-323850" lvl="0" marL="457200" rtl="0" algn="l">
              <a:spcBef>
                <a:spcPts val="1600"/>
              </a:spcBef>
              <a:spcAft>
                <a:spcPts val="0"/>
              </a:spcAft>
              <a:buSzPts val="1500"/>
              <a:buChar char="-"/>
            </a:pPr>
            <a:r>
              <a:rPr lang="en" sz="1500"/>
              <a:t>City Tech: 17K  students</a:t>
            </a:r>
            <a:endParaRPr sz="1500"/>
          </a:p>
          <a:p>
            <a:pPr indent="-323850" lvl="0" marL="457200" rtl="0" algn="l">
              <a:spcBef>
                <a:spcPts val="0"/>
              </a:spcBef>
              <a:spcAft>
                <a:spcPts val="0"/>
              </a:spcAft>
              <a:buSzPts val="1500"/>
              <a:buChar char="-"/>
            </a:pPr>
            <a:r>
              <a:rPr lang="en" sz="1500"/>
              <a:t>NYU Tandon: 5K students</a:t>
            </a:r>
            <a:endParaRPr sz="1500"/>
          </a:p>
        </p:txBody>
      </p:sp>
      <p:pic>
        <p:nvPicPr>
          <p:cNvPr descr="A picture containing text, sign&#10;&#10;Description automatically generated" id="689" name="Google Shape;689;p28"/>
          <p:cNvPicPr preferRelativeResize="0"/>
          <p:nvPr/>
        </p:nvPicPr>
        <p:blipFill rotWithShape="1">
          <a:blip r:embed="rId4">
            <a:alphaModFix/>
          </a:blip>
          <a:srcRect b="0" l="0" r="0" t="0"/>
          <a:stretch/>
        </p:blipFill>
        <p:spPr>
          <a:xfrm>
            <a:off x="4382227" y="1912546"/>
            <a:ext cx="1919511" cy="601627"/>
          </a:xfrm>
          <a:prstGeom prst="rect">
            <a:avLst/>
          </a:prstGeom>
          <a:noFill/>
          <a:ln>
            <a:noFill/>
          </a:ln>
        </p:spPr>
      </p:pic>
      <p:pic>
        <p:nvPicPr>
          <p:cNvPr descr="A picture containing graphical user interface&#10;&#10;Description automatically generated" id="690" name="Google Shape;690;p28"/>
          <p:cNvPicPr preferRelativeResize="0"/>
          <p:nvPr/>
        </p:nvPicPr>
        <p:blipFill rotWithShape="1">
          <a:blip r:embed="rId5">
            <a:alphaModFix/>
          </a:blip>
          <a:srcRect b="0" l="0" r="0" t="0"/>
          <a:stretch/>
        </p:blipFill>
        <p:spPr>
          <a:xfrm>
            <a:off x="6561383" y="3015498"/>
            <a:ext cx="2582618" cy="594642"/>
          </a:xfrm>
          <a:prstGeom prst="rect">
            <a:avLst/>
          </a:prstGeom>
          <a:noFill/>
          <a:ln>
            <a:noFill/>
          </a:ln>
        </p:spPr>
      </p:pic>
      <p:sp>
        <p:nvSpPr>
          <p:cNvPr id="691" name="Google Shape;691;p28"/>
          <p:cNvSpPr/>
          <p:nvPr/>
        </p:nvSpPr>
        <p:spPr>
          <a:xfrm>
            <a:off x="5718025" y="3709113"/>
            <a:ext cx="1704600" cy="228000"/>
          </a:xfrm>
          <a:prstGeom prst="roundRect">
            <a:avLst>
              <a:gd fmla="val 16667" name="adj"/>
            </a:avLst>
          </a:prstGeom>
          <a:solidFill>
            <a:srgbClr val="D5307D">
              <a:alpha val="547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Calibri"/>
                <a:ea typeface="Calibri"/>
                <a:cs typeface="Calibri"/>
                <a:sym typeface="Calibri"/>
              </a:rPr>
              <a:t>Jay St - MetroTech</a:t>
            </a:r>
            <a:endParaRPr b="1" sz="1300">
              <a:latin typeface="Calibri"/>
              <a:ea typeface="Calibri"/>
              <a:cs typeface="Calibri"/>
              <a:sym typeface="Calibri"/>
            </a:endParaRPr>
          </a:p>
        </p:txBody>
      </p:sp>
      <p:pic>
        <p:nvPicPr>
          <p:cNvPr id="692" name="Google Shape;692;p28"/>
          <p:cNvPicPr preferRelativeResize="0"/>
          <p:nvPr/>
        </p:nvPicPr>
        <p:blipFill>
          <a:blip r:embed="rId6">
            <a:alphaModFix/>
          </a:blip>
          <a:stretch>
            <a:fillRect/>
          </a:stretch>
        </p:blipFill>
        <p:spPr>
          <a:xfrm>
            <a:off x="549550" y="2514175"/>
            <a:ext cx="3474720" cy="2501799"/>
          </a:xfrm>
          <a:prstGeom prst="rect">
            <a:avLst/>
          </a:prstGeom>
          <a:noFill/>
          <a:ln>
            <a:noFill/>
          </a:ln>
        </p:spPr>
      </p:pic>
      <p:sp>
        <p:nvSpPr>
          <p:cNvPr id="693" name="Google Shape;693;p28"/>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29"/>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Conclusion</a:t>
            </a:r>
            <a:endParaRPr/>
          </a:p>
        </p:txBody>
      </p:sp>
      <p:graphicFrame>
        <p:nvGraphicFramePr>
          <p:cNvPr id="699" name="Google Shape;699;p29"/>
          <p:cNvGraphicFramePr/>
          <p:nvPr/>
        </p:nvGraphicFramePr>
        <p:xfrm>
          <a:off x="1262913" y="1419150"/>
          <a:ext cx="3000000" cy="3000000"/>
        </p:xfrm>
        <a:graphic>
          <a:graphicData uri="http://schemas.openxmlformats.org/drawingml/2006/table">
            <a:tbl>
              <a:tblPr>
                <a:noFill/>
                <a:tableStyleId>{3CF5242E-1784-4A34-BEAD-3CB6A22244EF}</a:tableStyleId>
              </a:tblPr>
              <a:tblGrid>
                <a:gridCol w="1946025"/>
                <a:gridCol w="2922250"/>
                <a:gridCol w="1749900"/>
              </a:tblGrid>
              <a:tr h="381000">
                <a:tc>
                  <a:txBody>
                    <a:bodyPr/>
                    <a:lstStyle/>
                    <a:p>
                      <a:pPr indent="0" lvl="0" marL="0" rtl="0" algn="l">
                        <a:spcBef>
                          <a:spcPts val="0"/>
                        </a:spcBef>
                        <a:spcAft>
                          <a:spcPts val="0"/>
                        </a:spcAft>
                        <a:buNone/>
                      </a:pPr>
                      <a:r>
                        <a:rPr b="1" lang="en" sz="1200"/>
                        <a:t>Station Name</a:t>
                      </a:r>
                      <a:endParaRPr b="1" sz="1200"/>
                    </a:p>
                  </a:txBody>
                  <a:tcPr marT="91425" marB="91425" marR="91425" marL="91425">
                    <a:solidFill>
                      <a:schemeClr val="dk1"/>
                    </a:solidFill>
                  </a:tcPr>
                </a:tc>
                <a:tc>
                  <a:txBody>
                    <a:bodyPr/>
                    <a:lstStyle/>
                    <a:p>
                      <a:pPr indent="0" lvl="0" marL="0" rtl="0" algn="l">
                        <a:spcBef>
                          <a:spcPts val="0"/>
                        </a:spcBef>
                        <a:spcAft>
                          <a:spcPts val="0"/>
                        </a:spcAft>
                        <a:buNone/>
                      </a:pPr>
                      <a:r>
                        <a:rPr b="1" lang="en" sz="1200"/>
                        <a:t>Nearby</a:t>
                      </a:r>
                      <a:endParaRPr b="1" sz="1200"/>
                    </a:p>
                  </a:txBody>
                  <a:tcPr marT="91425" marB="91425" marR="91425" marL="91425">
                    <a:solidFill>
                      <a:schemeClr val="dk1"/>
                    </a:solidFill>
                  </a:tcPr>
                </a:tc>
                <a:tc>
                  <a:txBody>
                    <a:bodyPr/>
                    <a:lstStyle/>
                    <a:p>
                      <a:pPr indent="0" lvl="0" marL="0" rtl="0" algn="l">
                        <a:spcBef>
                          <a:spcPts val="0"/>
                        </a:spcBef>
                        <a:spcAft>
                          <a:spcPts val="0"/>
                        </a:spcAft>
                        <a:buNone/>
                      </a:pPr>
                      <a:r>
                        <a:rPr b="1" lang="en" sz="1200"/>
                        <a:t>Street Team </a:t>
                      </a:r>
                      <a:endParaRPr b="1" sz="1200"/>
                    </a:p>
                  </a:txBody>
                  <a:tcPr marT="91425" marB="91425" marR="91425" marL="91425">
                    <a:solidFill>
                      <a:schemeClr val="dk1"/>
                    </a:solidFill>
                  </a:tcPr>
                </a:tc>
              </a:tr>
              <a:tr h="381000">
                <a:tc>
                  <a:txBody>
                    <a:bodyPr/>
                    <a:lstStyle/>
                    <a:p>
                      <a:pPr indent="0" lvl="0" marL="0" rtl="0" algn="l">
                        <a:spcBef>
                          <a:spcPts val="0"/>
                        </a:spcBef>
                        <a:spcAft>
                          <a:spcPts val="0"/>
                        </a:spcAft>
                        <a:buNone/>
                      </a:pPr>
                      <a:r>
                        <a:rPr lang="en" sz="1200"/>
                        <a:t>34th St - Penn Station</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Amazon</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TU, W, TH: </a:t>
                      </a:r>
                      <a:br>
                        <a:rPr lang="en" sz="1200"/>
                      </a:br>
                      <a:r>
                        <a:rPr lang="en" sz="1200"/>
                        <a:t>Noon - 2pm</a:t>
                      </a:r>
                      <a:endParaRPr sz="1200"/>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14 St - Union Square</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Google, Facebook, Adobe, Microcore, Cognito, FlatIron Software, Econify</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TU, W, TH, F: </a:t>
                      </a:r>
                      <a:br>
                        <a:rPr lang="en" sz="1200"/>
                      </a:br>
                      <a:r>
                        <a:rPr lang="en" sz="1200"/>
                        <a:t>3pm - 7pm</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Time Square - 42 St</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Salesforce, SoftwareONE, Apple, Gramercy Tech, Domani Tech</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TU, W, TH, F: </a:t>
                      </a:r>
                      <a:br>
                        <a:rPr lang="en" sz="1200"/>
                      </a:br>
                      <a:r>
                        <a:rPr lang="en" sz="1200"/>
                        <a:t>3pm - 7pm</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Canal Street</a:t>
                      </a:r>
                      <a:endParaRPr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t>CUNY - Borough of Manhattan,</a:t>
                      </a:r>
                      <a:endParaRPr sz="1200"/>
                    </a:p>
                    <a:p>
                      <a:pPr indent="0" lvl="0" marL="0" rtl="0" algn="l">
                        <a:spcBef>
                          <a:spcPts val="0"/>
                        </a:spcBef>
                        <a:spcAft>
                          <a:spcPts val="0"/>
                        </a:spcAft>
                        <a:buNone/>
                      </a:pPr>
                      <a:r>
                        <a:rPr lang="en" sz="1200"/>
                        <a:t>Spotify and other tech companies</a:t>
                      </a:r>
                      <a:endParaRPr sz="15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t>TH, F: </a:t>
                      </a:r>
                      <a:br>
                        <a:rPr lang="en" sz="1200"/>
                      </a:br>
                      <a:r>
                        <a:rPr lang="en" sz="1200"/>
                        <a:t>5pm - 9pm</a:t>
                      </a:r>
                      <a:endParaRPr sz="1200"/>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lang="en" sz="1200"/>
                        <a:t>Jay St - MetroTech</a:t>
                      </a:r>
                      <a:endParaRPr sz="1200"/>
                    </a:p>
                  </a:txBody>
                  <a:tcPr marT="91425" marB="91425" marR="91425" marL="91425"/>
                </a:tc>
                <a:tc>
                  <a:txBody>
                    <a:bodyPr/>
                    <a:lstStyle/>
                    <a:p>
                      <a:pPr indent="0" lvl="0" marL="0" rtl="0" algn="l">
                        <a:spcBef>
                          <a:spcPts val="0"/>
                        </a:spcBef>
                        <a:spcAft>
                          <a:spcPts val="0"/>
                        </a:spcAft>
                        <a:buNone/>
                      </a:pPr>
                      <a:r>
                        <a:rPr lang="en" sz="1200"/>
                        <a:t>NYU Tandon School of Engineering</a:t>
                      </a:r>
                      <a:br>
                        <a:rPr lang="en" sz="1200"/>
                      </a:br>
                      <a:r>
                        <a:rPr lang="en" sz="1200"/>
                        <a:t>CUNY - NYU College of Technology</a:t>
                      </a:r>
                      <a:endParaRPr sz="1500"/>
                    </a:p>
                  </a:txBody>
                  <a:tcPr marT="91425" marB="91425" marR="91425" marL="91425"/>
                </a:tc>
                <a:tc>
                  <a:txBody>
                    <a:bodyPr/>
                    <a:lstStyle/>
                    <a:p>
                      <a:pPr indent="0" lvl="0" marL="0" rtl="0" algn="l">
                        <a:spcBef>
                          <a:spcPts val="0"/>
                        </a:spcBef>
                        <a:spcAft>
                          <a:spcPts val="0"/>
                        </a:spcAft>
                        <a:buNone/>
                      </a:pPr>
                      <a:r>
                        <a:rPr lang="en" sz="1200"/>
                        <a:t>W, TH: </a:t>
                      </a:r>
                      <a:br>
                        <a:rPr lang="en" sz="1200"/>
                      </a:br>
                      <a:r>
                        <a:rPr lang="en" sz="1200"/>
                        <a:t>4pm - 8pm</a:t>
                      </a:r>
                      <a:endParaRPr sz="1200"/>
                    </a:p>
                  </a:txBody>
                  <a:tcPr marT="91425" marB="91425" marR="91425" marL="91425"/>
                </a:tc>
              </a:tr>
            </a:tbl>
          </a:graphicData>
        </a:graphic>
      </p:graphicFrame>
      <p:sp>
        <p:nvSpPr>
          <p:cNvPr id="700" name="Google Shape;700;p29"/>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pic>
        <p:nvPicPr>
          <p:cNvPr id="705" name="Google Shape;705;p30"/>
          <p:cNvPicPr preferRelativeResize="0"/>
          <p:nvPr/>
        </p:nvPicPr>
        <p:blipFill>
          <a:blip r:embed="rId3">
            <a:alphaModFix/>
          </a:blip>
          <a:stretch>
            <a:fillRect/>
          </a:stretch>
        </p:blipFill>
        <p:spPr>
          <a:xfrm>
            <a:off x="4984708" y="47681"/>
            <a:ext cx="5995324" cy="5143500"/>
          </a:xfrm>
          <a:prstGeom prst="rect">
            <a:avLst/>
          </a:prstGeom>
          <a:noFill/>
          <a:ln>
            <a:noFill/>
          </a:ln>
        </p:spPr>
      </p:pic>
      <p:sp>
        <p:nvSpPr>
          <p:cNvPr id="706" name="Google Shape;706;p30"/>
          <p:cNvSpPr/>
          <p:nvPr/>
        </p:nvSpPr>
        <p:spPr>
          <a:xfrm>
            <a:off x="281423" y="2030369"/>
            <a:ext cx="921900" cy="165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0"/>
          <p:cNvSpPr/>
          <p:nvPr/>
        </p:nvSpPr>
        <p:spPr>
          <a:xfrm>
            <a:off x="600970" y="3990672"/>
            <a:ext cx="602400" cy="165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0"/>
          <p:cNvSpPr/>
          <p:nvPr/>
        </p:nvSpPr>
        <p:spPr>
          <a:xfrm>
            <a:off x="294115" y="2607819"/>
            <a:ext cx="897300" cy="165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0"/>
          <p:cNvSpPr/>
          <p:nvPr/>
        </p:nvSpPr>
        <p:spPr>
          <a:xfrm>
            <a:off x="300265" y="2815544"/>
            <a:ext cx="897300" cy="165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0"/>
          <p:cNvSpPr/>
          <p:nvPr/>
        </p:nvSpPr>
        <p:spPr>
          <a:xfrm>
            <a:off x="103979" y="4188990"/>
            <a:ext cx="1099500" cy="165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0"/>
          <p:cNvSpPr txBox="1"/>
          <p:nvPr>
            <p:ph idx="1" type="body"/>
          </p:nvPr>
        </p:nvSpPr>
        <p:spPr>
          <a:xfrm>
            <a:off x="753375" y="1069223"/>
            <a:ext cx="7886700" cy="737100"/>
          </a:xfrm>
          <a:prstGeom prst="rect">
            <a:avLst/>
          </a:prstGeom>
          <a:noFill/>
          <a:ln>
            <a:noFill/>
          </a:ln>
        </p:spPr>
        <p:txBody>
          <a:bodyPr anchorCtr="0" anchor="t" bIns="34275" lIns="68575" spcFirstLastPara="1" rIns="68575" wrap="square" tIns="34275">
            <a:noAutofit/>
          </a:bodyPr>
          <a:lstStyle/>
          <a:p>
            <a:pPr indent="-222250" lvl="0" marL="177800" rtl="0" algn="l">
              <a:spcBef>
                <a:spcPts val="0"/>
              </a:spcBef>
              <a:spcAft>
                <a:spcPts val="1600"/>
              </a:spcAft>
              <a:buSzPts val="2100"/>
              <a:buChar char="●"/>
            </a:pPr>
            <a:r>
              <a:rPr lang="en" sz="1100"/>
              <a:t>Narrow down to 5 stations near target crowd</a:t>
            </a:r>
            <a:endParaRPr sz="1100"/>
          </a:p>
        </p:txBody>
      </p:sp>
      <p:grpSp>
        <p:nvGrpSpPr>
          <p:cNvPr id="712" name="Google Shape;712;p30"/>
          <p:cNvGrpSpPr/>
          <p:nvPr/>
        </p:nvGrpSpPr>
        <p:grpSpPr>
          <a:xfrm>
            <a:off x="162847" y="1643913"/>
            <a:ext cx="4616302" cy="3005534"/>
            <a:chOff x="-543200" y="406450"/>
            <a:chExt cx="7186025" cy="4726425"/>
          </a:xfrm>
        </p:grpSpPr>
        <p:sp>
          <p:nvSpPr>
            <p:cNvPr id="713" name="Google Shape;713;p30"/>
            <p:cNvSpPr/>
            <p:nvPr/>
          </p:nvSpPr>
          <p:spPr>
            <a:xfrm>
              <a:off x="1127650" y="993525"/>
              <a:ext cx="5515175" cy="3693850"/>
            </a:xfrm>
            <a:custGeom>
              <a:rect b="b" l="l" r="r" t="t"/>
              <a:pathLst>
                <a:path extrusionOk="0" h="147754" w="220607">
                  <a:moveTo>
                    <a:pt x="1" y="1"/>
                  </a:moveTo>
                  <a:lnTo>
                    <a:pt x="1" y="147753"/>
                  </a:lnTo>
                  <a:lnTo>
                    <a:pt x="220607" y="147753"/>
                  </a:lnTo>
                  <a:lnTo>
                    <a:pt x="220607" y="1"/>
                  </a:lnTo>
                  <a:close/>
                </a:path>
              </a:pathLst>
            </a:custGeom>
            <a:solidFill>
              <a:srgbClr val="EAE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0"/>
            <p:cNvSpPr/>
            <p:nvPr/>
          </p:nvSpPr>
          <p:spPr>
            <a:xfrm>
              <a:off x="1127650" y="993525"/>
              <a:ext cx="25" cy="3693850"/>
            </a:xfrm>
            <a:custGeom>
              <a:rect b="b" l="l" r="r" t="t"/>
              <a:pathLst>
                <a:path extrusionOk="0" fill="none" h="147754" w="1">
                  <a:moveTo>
                    <a:pt x="1" y="147753"/>
                  </a:moveTo>
                  <a:lnTo>
                    <a:pt x="1" y="1"/>
                  </a:lnTo>
                </a:path>
              </a:pathLst>
            </a:custGeom>
            <a:noFill/>
            <a:ln cap="rnd" cmpd="sng" w="12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0"/>
            <p:cNvSpPr/>
            <p:nvPr/>
          </p:nvSpPr>
          <p:spPr>
            <a:xfrm>
              <a:off x="1092825" y="4773325"/>
              <a:ext cx="68950" cy="108250"/>
            </a:xfrm>
            <a:custGeom>
              <a:rect b="b" l="l" r="r" t="t"/>
              <a:pathLst>
                <a:path extrusionOk="0" h="4330" w="2758">
                  <a:moveTo>
                    <a:pt x="1364" y="446"/>
                  </a:moveTo>
                  <a:cubicBezTo>
                    <a:pt x="1601" y="446"/>
                    <a:pt x="1809" y="564"/>
                    <a:pt x="1987" y="772"/>
                  </a:cubicBezTo>
                  <a:cubicBezTo>
                    <a:pt x="2135" y="1009"/>
                    <a:pt x="2224" y="1483"/>
                    <a:pt x="2224" y="2165"/>
                  </a:cubicBezTo>
                  <a:cubicBezTo>
                    <a:pt x="2224" y="2877"/>
                    <a:pt x="2135" y="3322"/>
                    <a:pt x="1987" y="3559"/>
                  </a:cubicBezTo>
                  <a:cubicBezTo>
                    <a:pt x="1809" y="3796"/>
                    <a:pt x="1601" y="3915"/>
                    <a:pt x="1364" y="3915"/>
                  </a:cubicBezTo>
                  <a:cubicBezTo>
                    <a:pt x="1127" y="3915"/>
                    <a:pt x="949" y="3796"/>
                    <a:pt x="771" y="3559"/>
                  </a:cubicBezTo>
                  <a:cubicBezTo>
                    <a:pt x="623" y="3322"/>
                    <a:pt x="534" y="2877"/>
                    <a:pt x="534" y="2165"/>
                  </a:cubicBezTo>
                  <a:cubicBezTo>
                    <a:pt x="534" y="1483"/>
                    <a:pt x="623" y="1009"/>
                    <a:pt x="801" y="742"/>
                  </a:cubicBezTo>
                  <a:cubicBezTo>
                    <a:pt x="949" y="534"/>
                    <a:pt x="1127" y="446"/>
                    <a:pt x="1364" y="446"/>
                  </a:cubicBezTo>
                  <a:close/>
                  <a:moveTo>
                    <a:pt x="1364" y="1"/>
                  </a:moveTo>
                  <a:cubicBezTo>
                    <a:pt x="1067" y="1"/>
                    <a:pt x="801" y="90"/>
                    <a:pt x="593" y="238"/>
                  </a:cubicBezTo>
                  <a:cubicBezTo>
                    <a:pt x="415" y="416"/>
                    <a:pt x="237" y="653"/>
                    <a:pt x="148" y="950"/>
                  </a:cubicBezTo>
                  <a:cubicBezTo>
                    <a:pt x="30" y="1276"/>
                    <a:pt x="0" y="1661"/>
                    <a:pt x="0" y="2165"/>
                  </a:cubicBezTo>
                  <a:cubicBezTo>
                    <a:pt x="0" y="2966"/>
                    <a:pt x="119" y="3559"/>
                    <a:pt x="415" y="3885"/>
                  </a:cubicBezTo>
                  <a:cubicBezTo>
                    <a:pt x="652" y="4182"/>
                    <a:pt x="978" y="4330"/>
                    <a:pt x="1364" y="4330"/>
                  </a:cubicBezTo>
                  <a:cubicBezTo>
                    <a:pt x="1690" y="4330"/>
                    <a:pt x="1957" y="4241"/>
                    <a:pt x="2135" y="4093"/>
                  </a:cubicBezTo>
                  <a:cubicBezTo>
                    <a:pt x="2342" y="3915"/>
                    <a:pt x="2491" y="3678"/>
                    <a:pt x="2609" y="3381"/>
                  </a:cubicBezTo>
                  <a:cubicBezTo>
                    <a:pt x="2698" y="3085"/>
                    <a:pt x="2758" y="2669"/>
                    <a:pt x="2758" y="2165"/>
                  </a:cubicBezTo>
                  <a:cubicBezTo>
                    <a:pt x="2758" y="1750"/>
                    <a:pt x="2728" y="1424"/>
                    <a:pt x="2669" y="1157"/>
                  </a:cubicBezTo>
                  <a:cubicBezTo>
                    <a:pt x="2609" y="920"/>
                    <a:pt x="2520" y="712"/>
                    <a:pt x="2402" y="534"/>
                  </a:cubicBezTo>
                  <a:cubicBezTo>
                    <a:pt x="2283" y="357"/>
                    <a:pt x="2135" y="238"/>
                    <a:pt x="1987" y="149"/>
                  </a:cubicBezTo>
                  <a:cubicBezTo>
                    <a:pt x="1809" y="60"/>
                    <a:pt x="1601" y="1"/>
                    <a:pt x="1364"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0"/>
            <p:cNvSpPr/>
            <p:nvPr/>
          </p:nvSpPr>
          <p:spPr>
            <a:xfrm>
              <a:off x="2139500" y="993525"/>
              <a:ext cx="25" cy="3693850"/>
            </a:xfrm>
            <a:custGeom>
              <a:rect b="b" l="l" r="r" t="t"/>
              <a:pathLst>
                <a:path extrusionOk="0" fill="none" h="147754" w="1">
                  <a:moveTo>
                    <a:pt x="1" y="147753"/>
                  </a:moveTo>
                  <a:lnTo>
                    <a:pt x="1" y="1"/>
                  </a:lnTo>
                </a:path>
              </a:pathLst>
            </a:custGeom>
            <a:noFill/>
            <a:ln cap="rnd" cmpd="sng" w="12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0"/>
            <p:cNvSpPr/>
            <p:nvPr/>
          </p:nvSpPr>
          <p:spPr>
            <a:xfrm>
              <a:off x="2026100" y="4775550"/>
              <a:ext cx="70425" cy="106025"/>
            </a:xfrm>
            <a:custGeom>
              <a:rect b="b" l="l" r="r" t="t"/>
              <a:pathLst>
                <a:path extrusionOk="0" h="4241" w="2817">
                  <a:moveTo>
                    <a:pt x="504" y="1"/>
                  </a:moveTo>
                  <a:lnTo>
                    <a:pt x="89" y="2165"/>
                  </a:lnTo>
                  <a:lnTo>
                    <a:pt x="563" y="2225"/>
                  </a:lnTo>
                  <a:cubicBezTo>
                    <a:pt x="652" y="2106"/>
                    <a:pt x="771" y="2017"/>
                    <a:pt x="890" y="1928"/>
                  </a:cubicBezTo>
                  <a:cubicBezTo>
                    <a:pt x="1038" y="1869"/>
                    <a:pt x="1186" y="1809"/>
                    <a:pt x="1334" y="1809"/>
                  </a:cubicBezTo>
                  <a:cubicBezTo>
                    <a:pt x="1631" y="1809"/>
                    <a:pt x="1838" y="1898"/>
                    <a:pt x="2016" y="2076"/>
                  </a:cubicBezTo>
                  <a:cubicBezTo>
                    <a:pt x="2165" y="2254"/>
                    <a:pt x="2254" y="2491"/>
                    <a:pt x="2254" y="2788"/>
                  </a:cubicBezTo>
                  <a:cubicBezTo>
                    <a:pt x="2254" y="3084"/>
                    <a:pt x="2165" y="3351"/>
                    <a:pt x="1987" y="3529"/>
                  </a:cubicBezTo>
                  <a:cubicBezTo>
                    <a:pt x="1809" y="3737"/>
                    <a:pt x="1601" y="3826"/>
                    <a:pt x="1364" y="3826"/>
                  </a:cubicBezTo>
                  <a:cubicBezTo>
                    <a:pt x="1156" y="3826"/>
                    <a:pt x="979" y="3766"/>
                    <a:pt x="830" y="3618"/>
                  </a:cubicBezTo>
                  <a:cubicBezTo>
                    <a:pt x="682" y="3500"/>
                    <a:pt x="593" y="3292"/>
                    <a:pt x="534" y="3025"/>
                  </a:cubicBezTo>
                  <a:lnTo>
                    <a:pt x="0" y="3055"/>
                  </a:lnTo>
                  <a:cubicBezTo>
                    <a:pt x="30" y="3411"/>
                    <a:pt x="178" y="3707"/>
                    <a:pt x="415" y="3915"/>
                  </a:cubicBezTo>
                  <a:cubicBezTo>
                    <a:pt x="652" y="4152"/>
                    <a:pt x="979" y="4241"/>
                    <a:pt x="1364" y="4241"/>
                  </a:cubicBezTo>
                  <a:cubicBezTo>
                    <a:pt x="1838" y="4241"/>
                    <a:pt x="2194" y="4063"/>
                    <a:pt x="2461" y="3737"/>
                  </a:cubicBezTo>
                  <a:cubicBezTo>
                    <a:pt x="2698" y="3440"/>
                    <a:pt x="2817" y="3114"/>
                    <a:pt x="2817" y="2729"/>
                  </a:cubicBezTo>
                  <a:cubicBezTo>
                    <a:pt x="2817" y="2343"/>
                    <a:pt x="2669" y="2017"/>
                    <a:pt x="2431" y="1750"/>
                  </a:cubicBezTo>
                  <a:cubicBezTo>
                    <a:pt x="2165" y="1483"/>
                    <a:pt x="1868" y="1365"/>
                    <a:pt x="1483" y="1365"/>
                  </a:cubicBezTo>
                  <a:cubicBezTo>
                    <a:pt x="1216" y="1365"/>
                    <a:pt x="949" y="1454"/>
                    <a:pt x="682" y="1632"/>
                  </a:cubicBezTo>
                  <a:lnTo>
                    <a:pt x="919" y="475"/>
                  </a:lnTo>
                  <a:lnTo>
                    <a:pt x="2609" y="475"/>
                  </a:lnTo>
                  <a:lnTo>
                    <a:pt x="2609"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0"/>
            <p:cNvSpPr/>
            <p:nvPr/>
          </p:nvSpPr>
          <p:spPr>
            <a:xfrm>
              <a:off x="2108375" y="4773325"/>
              <a:ext cx="68950" cy="108250"/>
            </a:xfrm>
            <a:custGeom>
              <a:rect b="b" l="l" r="r" t="t"/>
              <a:pathLst>
                <a:path extrusionOk="0" h="4330" w="2758">
                  <a:moveTo>
                    <a:pt x="1364" y="446"/>
                  </a:moveTo>
                  <a:cubicBezTo>
                    <a:pt x="1631" y="446"/>
                    <a:pt x="1809" y="564"/>
                    <a:pt x="1987" y="772"/>
                  </a:cubicBezTo>
                  <a:cubicBezTo>
                    <a:pt x="2135" y="1009"/>
                    <a:pt x="2224" y="1483"/>
                    <a:pt x="2224" y="2165"/>
                  </a:cubicBezTo>
                  <a:cubicBezTo>
                    <a:pt x="2224" y="2877"/>
                    <a:pt x="2135" y="3322"/>
                    <a:pt x="1987" y="3559"/>
                  </a:cubicBezTo>
                  <a:cubicBezTo>
                    <a:pt x="1809" y="3796"/>
                    <a:pt x="1631" y="3915"/>
                    <a:pt x="1394" y="3915"/>
                  </a:cubicBezTo>
                  <a:cubicBezTo>
                    <a:pt x="1157" y="3915"/>
                    <a:pt x="949" y="3796"/>
                    <a:pt x="771" y="3559"/>
                  </a:cubicBezTo>
                  <a:cubicBezTo>
                    <a:pt x="623" y="3322"/>
                    <a:pt x="534" y="2877"/>
                    <a:pt x="534" y="2165"/>
                  </a:cubicBezTo>
                  <a:cubicBezTo>
                    <a:pt x="534" y="1483"/>
                    <a:pt x="623" y="1009"/>
                    <a:pt x="801" y="742"/>
                  </a:cubicBezTo>
                  <a:cubicBezTo>
                    <a:pt x="949" y="534"/>
                    <a:pt x="1127" y="446"/>
                    <a:pt x="1364" y="446"/>
                  </a:cubicBezTo>
                  <a:close/>
                  <a:moveTo>
                    <a:pt x="1394" y="1"/>
                  </a:moveTo>
                  <a:cubicBezTo>
                    <a:pt x="1068" y="1"/>
                    <a:pt x="831" y="90"/>
                    <a:pt x="623" y="238"/>
                  </a:cubicBezTo>
                  <a:cubicBezTo>
                    <a:pt x="415" y="416"/>
                    <a:pt x="267" y="653"/>
                    <a:pt x="149" y="950"/>
                  </a:cubicBezTo>
                  <a:cubicBezTo>
                    <a:pt x="60" y="1276"/>
                    <a:pt x="0" y="1661"/>
                    <a:pt x="0" y="2165"/>
                  </a:cubicBezTo>
                  <a:cubicBezTo>
                    <a:pt x="0" y="2966"/>
                    <a:pt x="149" y="3559"/>
                    <a:pt x="415" y="3885"/>
                  </a:cubicBezTo>
                  <a:cubicBezTo>
                    <a:pt x="653" y="4182"/>
                    <a:pt x="979" y="4330"/>
                    <a:pt x="1394" y="4330"/>
                  </a:cubicBezTo>
                  <a:cubicBezTo>
                    <a:pt x="1690" y="4330"/>
                    <a:pt x="1957" y="4241"/>
                    <a:pt x="2165" y="4093"/>
                  </a:cubicBezTo>
                  <a:cubicBezTo>
                    <a:pt x="2343" y="3915"/>
                    <a:pt x="2521" y="3678"/>
                    <a:pt x="2610" y="3381"/>
                  </a:cubicBezTo>
                  <a:cubicBezTo>
                    <a:pt x="2728" y="3085"/>
                    <a:pt x="2758" y="2669"/>
                    <a:pt x="2758" y="2165"/>
                  </a:cubicBezTo>
                  <a:cubicBezTo>
                    <a:pt x="2758" y="1750"/>
                    <a:pt x="2728" y="1424"/>
                    <a:pt x="2669" y="1157"/>
                  </a:cubicBezTo>
                  <a:cubicBezTo>
                    <a:pt x="2610" y="920"/>
                    <a:pt x="2521" y="712"/>
                    <a:pt x="2402" y="534"/>
                  </a:cubicBezTo>
                  <a:cubicBezTo>
                    <a:pt x="2283" y="357"/>
                    <a:pt x="2165" y="238"/>
                    <a:pt x="1987" y="149"/>
                  </a:cubicBezTo>
                  <a:cubicBezTo>
                    <a:pt x="1809" y="60"/>
                    <a:pt x="1602" y="1"/>
                    <a:pt x="1394"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0"/>
            <p:cNvSpPr/>
            <p:nvPr/>
          </p:nvSpPr>
          <p:spPr>
            <a:xfrm>
              <a:off x="2194350" y="4774075"/>
              <a:ext cx="63775" cy="106025"/>
            </a:xfrm>
            <a:custGeom>
              <a:rect b="b" l="l" r="r" t="t"/>
              <a:pathLst>
                <a:path extrusionOk="0" h="4241" w="2551">
                  <a:moveTo>
                    <a:pt x="1" y="0"/>
                  </a:moveTo>
                  <a:lnTo>
                    <a:pt x="1" y="4241"/>
                  </a:lnTo>
                  <a:lnTo>
                    <a:pt x="535" y="4241"/>
                  </a:lnTo>
                  <a:lnTo>
                    <a:pt x="535" y="3025"/>
                  </a:lnTo>
                  <a:lnTo>
                    <a:pt x="890" y="2669"/>
                  </a:lnTo>
                  <a:lnTo>
                    <a:pt x="1899" y="4241"/>
                  </a:lnTo>
                  <a:lnTo>
                    <a:pt x="2551" y="4241"/>
                  </a:lnTo>
                  <a:lnTo>
                    <a:pt x="1246" y="2313"/>
                  </a:lnTo>
                  <a:lnTo>
                    <a:pt x="2432" y="1157"/>
                  </a:lnTo>
                  <a:lnTo>
                    <a:pt x="1750" y="1157"/>
                  </a:lnTo>
                  <a:lnTo>
                    <a:pt x="535" y="2402"/>
                  </a:lnTo>
                  <a:lnTo>
                    <a:pt x="535"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0"/>
            <p:cNvSpPr/>
            <p:nvPr/>
          </p:nvSpPr>
          <p:spPr>
            <a:xfrm>
              <a:off x="3150625" y="993525"/>
              <a:ext cx="25" cy="3693850"/>
            </a:xfrm>
            <a:custGeom>
              <a:rect b="b" l="l" r="r" t="t"/>
              <a:pathLst>
                <a:path extrusionOk="0" fill="none" h="147754" w="1">
                  <a:moveTo>
                    <a:pt x="0" y="147753"/>
                  </a:moveTo>
                  <a:lnTo>
                    <a:pt x="0" y="1"/>
                  </a:lnTo>
                </a:path>
              </a:pathLst>
            </a:custGeom>
            <a:noFill/>
            <a:ln cap="rnd" cmpd="sng" w="12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0"/>
            <p:cNvSpPr/>
            <p:nvPr/>
          </p:nvSpPr>
          <p:spPr>
            <a:xfrm>
              <a:off x="3006075" y="4773325"/>
              <a:ext cx="39300" cy="106775"/>
            </a:xfrm>
            <a:custGeom>
              <a:rect b="b" l="l" r="r" t="t"/>
              <a:pathLst>
                <a:path extrusionOk="0" h="4271" w="1572">
                  <a:moveTo>
                    <a:pt x="1245" y="1"/>
                  </a:moveTo>
                  <a:cubicBezTo>
                    <a:pt x="1157" y="179"/>
                    <a:pt x="979" y="386"/>
                    <a:pt x="771" y="564"/>
                  </a:cubicBezTo>
                  <a:cubicBezTo>
                    <a:pt x="563" y="772"/>
                    <a:pt x="297" y="920"/>
                    <a:pt x="0" y="1068"/>
                  </a:cubicBezTo>
                  <a:lnTo>
                    <a:pt x="0" y="1572"/>
                  </a:lnTo>
                  <a:cubicBezTo>
                    <a:pt x="178" y="1513"/>
                    <a:pt x="356" y="1424"/>
                    <a:pt x="563" y="1305"/>
                  </a:cubicBezTo>
                  <a:cubicBezTo>
                    <a:pt x="771" y="1187"/>
                    <a:pt x="919" y="1068"/>
                    <a:pt x="1038" y="950"/>
                  </a:cubicBezTo>
                  <a:lnTo>
                    <a:pt x="1038" y="4271"/>
                  </a:lnTo>
                  <a:lnTo>
                    <a:pt x="1572" y="4271"/>
                  </a:lnTo>
                  <a:lnTo>
                    <a:pt x="1572"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0"/>
            <p:cNvSpPr/>
            <p:nvPr/>
          </p:nvSpPr>
          <p:spPr>
            <a:xfrm>
              <a:off x="3078700" y="4773325"/>
              <a:ext cx="68975" cy="108250"/>
            </a:xfrm>
            <a:custGeom>
              <a:rect b="b" l="l" r="r" t="t"/>
              <a:pathLst>
                <a:path extrusionOk="0" h="4330" w="2759">
                  <a:moveTo>
                    <a:pt x="1365" y="446"/>
                  </a:moveTo>
                  <a:cubicBezTo>
                    <a:pt x="1632" y="446"/>
                    <a:pt x="1810" y="564"/>
                    <a:pt x="1988" y="772"/>
                  </a:cubicBezTo>
                  <a:cubicBezTo>
                    <a:pt x="2136" y="1009"/>
                    <a:pt x="2225" y="1483"/>
                    <a:pt x="2225" y="2165"/>
                  </a:cubicBezTo>
                  <a:cubicBezTo>
                    <a:pt x="2225" y="2877"/>
                    <a:pt x="2136" y="3322"/>
                    <a:pt x="1988" y="3559"/>
                  </a:cubicBezTo>
                  <a:cubicBezTo>
                    <a:pt x="1810" y="3796"/>
                    <a:pt x="1632" y="3915"/>
                    <a:pt x="1395" y="3915"/>
                  </a:cubicBezTo>
                  <a:cubicBezTo>
                    <a:pt x="1157" y="3915"/>
                    <a:pt x="950" y="3796"/>
                    <a:pt x="772" y="3559"/>
                  </a:cubicBezTo>
                  <a:cubicBezTo>
                    <a:pt x="624" y="3322"/>
                    <a:pt x="535" y="2877"/>
                    <a:pt x="535" y="2165"/>
                  </a:cubicBezTo>
                  <a:cubicBezTo>
                    <a:pt x="535" y="1483"/>
                    <a:pt x="624" y="1009"/>
                    <a:pt x="802" y="742"/>
                  </a:cubicBezTo>
                  <a:cubicBezTo>
                    <a:pt x="950" y="534"/>
                    <a:pt x="1128" y="446"/>
                    <a:pt x="1365" y="446"/>
                  </a:cubicBezTo>
                  <a:close/>
                  <a:moveTo>
                    <a:pt x="1395" y="1"/>
                  </a:moveTo>
                  <a:cubicBezTo>
                    <a:pt x="1068" y="1"/>
                    <a:pt x="831" y="90"/>
                    <a:pt x="624" y="238"/>
                  </a:cubicBezTo>
                  <a:cubicBezTo>
                    <a:pt x="416" y="416"/>
                    <a:pt x="268" y="653"/>
                    <a:pt x="149" y="950"/>
                  </a:cubicBezTo>
                  <a:cubicBezTo>
                    <a:pt x="60" y="1276"/>
                    <a:pt x="1" y="1661"/>
                    <a:pt x="1" y="2165"/>
                  </a:cubicBezTo>
                  <a:cubicBezTo>
                    <a:pt x="1" y="2966"/>
                    <a:pt x="149" y="3559"/>
                    <a:pt x="416" y="3885"/>
                  </a:cubicBezTo>
                  <a:cubicBezTo>
                    <a:pt x="653" y="4182"/>
                    <a:pt x="979" y="4330"/>
                    <a:pt x="1395" y="4330"/>
                  </a:cubicBezTo>
                  <a:cubicBezTo>
                    <a:pt x="1691" y="4330"/>
                    <a:pt x="1958" y="4241"/>
                    <a:pt x="2166" y="4093"/>
                  </a:cubicBezTo>
                  <a:cubicBezTo>
                    <a:pt x="2343" y="3915"/>
                    <a:pt x="2521" y="3678"/>
                    <a:pt x="2610" y="3381"/>
                  </a:cubicBezTo>
                  <a:cubicBezTo>
                    <a:pt x="2729" y="3085"/>
                    <a:pt x="2759" y="2669"/>
                    <a:pt x="2759" y="2165"/>
                  </a:cubicBezTo>
                  <a:cubicBezTo>
                    <a:pt x="2759" y="1750"/>
                    <a:pt x="2729" y="1424"/>
                    <a:pt x="2670" y="1157"/>
                  </a:cubicBezTo>
                  <a:cubicBezTo>
                    <a:pt x="2610" y="920"/>
                    <a:pt x="2521" y="712"/>
                    <a:pt x="2403" y="534"/>
                  </a:cubicBezTo>
                  <a:cubicBezTo>
                    <a:pt x="2284" y="357"/>
                    <a:pt x="2166" y="238"/>
                    <a:pt x="1988" y="149"/>
                  </a:cubicBezTo>
                  <a:cubicBezTo>
                    <a:pt x="1810" y="60"/>
                    <a:pt x="1602" y="1"/>
                    <a:pt x="1395"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0"/>
            <p:cNvSpPr/>
            <p:nvPr/>
          </p:nvSpPr>
          <p:spPr>
            <a:xfrm>
              <a:off x="3161000" y="4773325"/>
              <a:ext cx="69700" cy="108250"/>
            </a:xfrm>
            <a:custGeom>
              <a:rect b="b" l="l" r="r" t="t"/>
              <a:pathLst>
                <a:path extrusionOk="0" h="4330" w="2788">
                  <a:moveTo>
                    <a:pt x="1394" y="446"/>
                  </a:moveTo>
                  <a:cubicBezTo>
                    <a:pt x="1631" y="446"/>
                    <a:pt x="1839" y="564"/>
                    <a:pt x="1987" y="772"/>
                  </a:cubicBezTo>
                  <a:cubicBezTo>
                    <a:pt x="2165" y="1009"/>
                    <a:pt x="2224" y="1483"/>
                    <a:pt x="2224" y="2165"/>
                  </a:cubicBezTo>
                  <a:cubicBezTo>
                    <a:pt x="2224" y="2877"/>
                    <a:pt x="2165" y="3322"/>
                    <a:pt x="1987" y="3559"/>
                  </a:cubicBezTo>
                  <a:cubicBezTo>
                    <a:pt x="1839" y="3796"/>
                    <a:pt x="1631" y="3915"/>
                    <a:pt x="1394" y="3915"/>
                  </a:cubicBezTo>
                  <a:cubicBezTo>
                    <a:pt x="1157" y="3915"/>
                    <a:pt x="949" y="3796"/>
                    <a:pt x="771" y="3559"/>
                  </a:cubicBezTo>
                  <a:cubicBezTo>
                    <a:pt x="623" y="3322"/>
                    <a:pt x="534" y="2877"/>
                    <a:pt x="534" y="2165"/>
                  </a:cubicBezTo>
                  <a:cubicBezTo>
                    <a:pt x="534" y="1483"/>
                    <a:pt x="623" y="1009"/>
                    <a:pt x="801" y="742"/>
                  </a:cubicBezTo>
                  <a:cubicBezTo>
                    <a:pt x="949" y="534"/>
                    <a:pt x="1157" y="446"/>
                    <a:pt x="1394" y="446"/>
                  </a:cubicBezTo>
                  <a:close/>
                  <a:moveTo>
                    <a:pt x="1394" y="1"/>
                  </a:moveTo>
                  <a:cubicBezTo>
                    <a:pt x="1068" y="1"/>
                    <a:pt x="830" y="90"/>
                    <a:pt x="623" y="238"/>
                  </a:cubicBezTo>
                  <a:cubicBezTo>
                    <a:pt x="415" y="416"/>
                    <a:pt x="267" y="653"/>
                    <a:pt x="149" y="950"/>
                  </a:cubicBezTo>
                  <a:cubicBezTo>
                    <a:pt x="60" y="1276"/>
                    <a:pt x="0" y="1661"/>
                    <a:pt x="0" y="2165"/>
                  </a:cubicBezTo>
                  <a:cubicBezTo>
                    <a:pt x="0" y="2966"/>
                    <a:pt x="149" y="3559"/>
                    <a:pt x="415" y="3885"/>
                  </a:cubicBezTo>
                  <a:cubicBezTo>
                    <a:pt x="653" y="4182"/>
                    <a:pt x="979" y="4330"/>
                    <a:pt x="1394" y="4330"/>
                  </a:cubicBezTo>
                  <a:cubicBezTo>
                    <a:pt x="1690" y="4330"/>
                    <a:pt x="1957" y="4241"/>
                    <a:pt x="2165" y="4093"/>
                  </a:cubicBezTo>
                  <a:cubicBezTo>
                    <a:pt x="2372" y="3915"/>
                    <a:pt x="2521" y="3678"/>
                    <a:pt x="2610" y="3381"/>
                  </a:cubicBezTo>
                  <a:cubicBezTo>
                    <a:pt x="2728" y="3085"/>
                    <a:pt x="2787" y="2669"/>
                    <a:pt x="2787" y="2165"/>
                  </a:cubicBezTo>
                  <a:cubicBezTo>
                    <a:pt x="2787" y="1750"/>
                    <a:pt x="2728" y="1424"/>
                    <a:pt x="2669" y="1157"/>
                  </a:cubicBezTo>
                  <a:cubicBezTo>
                    <a:pt x="2610" y="920"/>
                    <a:pt x="2521" y="712"/>
                    <a:pt x="2402" y="534"/>
                  </a:cubicBezTo>
                  <a:cubicBezTo>
                    <a:pt x="2313" y="357"/>
                    <a:pt x="2165" y="238"/>
                    <a:pt x="1987" y="149"/>
                  </a:cubicBezTo>
                  <a:cubicBezTo>
                    <a:pt x="1809" y="60"/>
                    <a:pt x="1631" y="1"/>
                    <a:pt x="1394"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0"/>
            <p:cNvSpPr/>
            <p:nvPr/>
          </p:nvSpPr>
          <p:spPr>
            <a:xfrm>
              <a:off x="3246975" y="4774075"/>
              <a:ext cx="63775" cy="106025"/>
            </a:xfrm>
            <a:custGeom>
              <a:rect b="b" l="l" r="r" t="t"/>
              <a:pathLst>
                <a:path extrusionOk="0" h="4241" w="2551">
                  <a:moveTo>
                    <a:pt x="1" y="0"/>
                  </a:moveTo>
                  <a:lnTo>
                    <a:pt x="1" y="4241"/>
                  </a:lnTo>
                  <a:lnTo>
                    <a:pt x="535" y="4241"/>
                  </a:lnTo>
                  <a:lnTo>
                    <a:pt x="535" y="3025"/>
                  </a:lnTo>
                  <a:lnTo>
                    <a:pt x="890" y="2669"/>
                  </a:lnTo>
                  <a:lnTo>
                    <a:pt x="1928" y="4241"/>
                  </a:lnTo>
                  <a:lnTo>
                    <a:pt x="2551" y="4241"/>
                  </a:lnTo>
                  <a:lnTo>
                    <a:pt x="1276" y="2313"/>
                  </a:lnTo>
                  <a:lnTo>
                    <a:pt x="2432" y="1157"/>
                  </a:lnTo>
                  <a:lnTo>
                    <a:pt x="1780" y="1157"/>
                  </a:lnTo>
                  <a:lnTo>
                    <a:pt x="535" y="2402"/>
                  </a:lnTo>
                  <a:lnTo>
                    <a:pt x="535"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0"/>
            <p:cNvSpPr/>
            <p:nvPr/>
          </p:nvSpPr>
          <p:spPr>
            <a:xfrm>
              <a:off x="4162475" y="993525"/>
              <a:ext cx="25" cy="3693850"/>
            </a:xfrm>
            <a:custGeom>
              <a:rect b="b" l="l" r="r" t="t"/>
              <a:pathLst>
                <a:path extrusionOk="0" fill="none" h="147754" w="1">
                  <a:moveTo>
                    <a:pt x="0" y="147753"/>
                  </a:moveTo>
                  <a:lnTo>
                    <a:pt x="0" y="1"/>
                  </a:lnTo>
                </a:path>
              </a:pathLst>
            </a:custGeom>
            <a:noFill/>
            <a:ln cap="rnd" cmpd="sng" w="12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0"/>
            <p:cNvSpPr/>
            <p:nvPr/>
          </p:nvSpPr>
          <p:spPr>
            <a:xfrm>
              <a:off x="4017925" y="4773325"/>
              <a:ext cx="38575" cy="106775"/>
            </a:xfrm>
            <a:custGeom>
              <a:rect b="b" l="l" r="r" t="t"/>
              <a:pathLst>
                <a:path extrusionOk="0" h="4271" w="1543">
                  <a:moveTo>
                    <a:pt x="1216" y="1"/>
                  </a:moveTo>
                  <a:cubicBezTo>
                    <a:pt x="1127" y="179"/>
                    <a:pt x="979" y="386"/>
                    <a:pt x="771" y="564"/>
                  </a:cubicBezTo>
                  <a:cubicBezTo>
                    <a:pt x="534" y="772"/>
                    <a:pt x="297" y="920"/>
                    <a:pt x="0" y="1068"/>
                  </a:cubicBezTo>
                  <a:lnTo>
                    <a:pt x="0" y="1572"/>
                  </a:lnTo>
                  <a:cubicBezTo>
                    <a:pt x="148" y="1513"/>
                    <a:pt x="326" y="1424"/>
                    <a:pt x="534" y="1305"/>
                  </a:cubicBezTo>
                  <a:cubicBezTo>
                    <a:pt x="741" y="1187"/>
                    <a:pt x="919" y="1068"/>
                    <a:pt x="1038" y="950"/>
                  </a:cubicBezTo>
                  <a:lnTo>
                    <a:pt x="1038" y="4271"/>
                  </a:lnTo>
                  <a:lnTo>
                    <a:pt x="1542" y="4271"/>
                  </a:lnTo>
                  <a:lnTo>
                    <a:pt x="1542"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0"/>
            <p:cNvSpPr/>
            <p:nvPr/>
          </p:nvSpPr>
          <p:spPr>
            <a:xfrm>
              <a:off x="4090575" y="4775550"/>
              <a:ext cx="69700" cy="106025"/>
            </a:xfrm>
            <a:custGeom>
              <a:rect b="b" l="l" r="r" t="t"/>
              <a:pathLst>
                <a:path extrusionOk="0" h="4241" w="2788">
                  <a:moveTo>
                    <a:pt x="504" y="1"/>
                  </a:moveTo>
                  <a:lnTo>
                    <a:pt x="89" y="2165"/>
                  </a:lnTo>
                  <a:lnTo>
                    <a:pt x="563" y="2225"/>
                  </a:lnTo>
                  <a:cubicBezTo>
                    <a:pt x="652" y="2106"/>
                    <a:pt x="741" y="2017"/>
                    <a:pt x="890" y="1928"/>
                  </a:cubicBezTo>
                  <a:cubicBezTo>
                    <a:pt x="1008" y="1869"/>
                    <a:pt x="1186" y="1809"/>
                    <a:pt x="1334" y="1809"/>
                  </a:cubicBezTo>
                  <a:cubicBezTo>
                    <a:pt x="1601" y="1809"/>
                    <a:pt x="1838" y="1898"/>
                    <a:pt x="1987" y="2076"/>
                  </a:cubicBezTo>
                  <a:cubicBezTo>
                    <a:pt x="2165" y="2254"/>
                    <a:pt x="2254" y="2491"/>
                    <a:pt x="2254" y="2788"/>
                  </a:cubicBezTo>
                  <a:cubicBezTo>
                    <a:pt x="2254" y="3084"/>
                    <a:pt x="2165" y="3351"/>
                    <a:pt x="1987" y="3529"/>
                  </a:cubicBezTo>
                  <a:cubicBezTo>
                    <a:pt x="1809" y="3737"/>
                    <a:pt x="1601" y="3826"/>
                    <a:pt x="1364" y="3826"/>
                  </a:cubicBezTo>
                  <a:cubicBezTo>
                    <a:pt x="1127" y="3826"/>
                    <a:pt x="949" y="3766"/>
                    <a:pt x="830" y="3618"/>
                  </a:cubicBezTo>
                  <a:cubicBezTo>
                    <a:pt x="682" y="3500"/>
                    <a:pt x="563" y="3292"/>
                    <a:pt x="534" y="3025"/>
                  </a:cubicBezTo>
                  <a:lnTo>
                    <a:pt x="0" y="3055"/>
                  </a:lnTo>
                  <a:cubicBezTo>
                    <a:pt x="30" y="3411"/>
                    <a:pt x="148" y="3707"/>
                    <a:pt x="415" y="3915"/>
                  </a:cubicBezTo>
                  <a:cubicBezTo>
                    <a:pt x="652" y="4152"/>
                    <a:pt x="979" y="4241"/>
                    <a:pt x="1364" y="4241"/>
                  </a:cubicBezTo>
                  <a:cubicBezTo>
                    <a:pt x="1809" y="4241"/>
                    <a:pt x="2194" y="4063"/>
                    <a:pt x="2461" y="3737"/>
                  </a:cubicBezTo>
                  <a:cubicBezTo>
                    <a:pt x="2698" y="3440"/>
                    <a:pt x="2787" y="3114"/>
                    <a:pt x="2787" y="2729"/>
                  </a:cubicBezTo>
                  <a:cubicBezTo>
                    <a:pt x="2787" y="2343"/>
                    <a:pt x="2669" y="2017"/>
                    <a:pt x="2431" y="1750"/>
                  </a:cubicBezTo>
                  <a:cubicBezTo>
                    <a:pt x="2165" y="1483"/>
                    <a:pt x="1838" y="1365"/>
                    <a:pt x="1483" y="1365"/>
                  </a:cubicBezTo>
                  <a:cubicBezTo>
                    <a:pt x="1186" y="1365"/>
                    <a:pt x="919" y="1454"/>
                    <a:pt x="682" y="1632"/>
                  </a:cubicBezTo>
                  <a:lnTo>
                    <a:pt x="919" y="475"/>
                  </a:lnTo>
                  <a:lnTo>
                    <a:pt x="2609" y="475"/>
                  </a:lnTo>
                  <a:lnTo>
                    <a:pt x="2609"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0"/>
            <p:cNvSpPr/>
            <p:nvPr/>
          </p:nvSpPr>
          <p:spPr>
            <a:xfrm>
              <a:off x="4172850" y="4773325"/>
              <a:ext cx="68950" cy="108250"/>
            </a:xfrm>
            <a:custGeom>
              <a:rect b="b" l="l" r="r" t="t"/>
              <a:pathLst>
                <a:path extrusionOk="0" h="4330" w="2758">
                  <a:moveTo>
                    <a:pt x="1364" y="446"/>
                  </a:moveTo>
                  <a:cubicBezTo>
                    <a:pt x="1602" y="446"/>
                    <a:pt x="1809" y="564"/>
                    <a:pt x="1987" y="772"/>
                  </a:cubicBezTo>
                  <a:cubicBezTo>
                    <a:pt x="2135" y="1009"/>
                    <a:pt x="2224" y="1483"/>
                    <a:pt x="2224" y="2165"/>
                  </a:cubicBezTo>
                  <a:cubicBezTo>
                    <a:pt x="2224" y="2877"/>
                    <a:pt x="2135" y="3322"/>
                    <a:pt x="1987" y="3559"/>
                  </a:cubicBezTo>
                  <a:cubicBezTo>
                    <a:pt x="1809" y="3796"/>
                    <a:pt x="1631" y="3915"/>
                    <a:pt x="1364" y="3915"/>
                  </a:cubicBezTo>
                  <a:cubicBezTo>
                    <a:pt x="1127" y="3915"/>
                    <a:pt x="949" y="3796"/>
                    <a:pt x="771" y="3559"/>
                  </a:cubicBezTo>
                  <a:cubicBezTo>
                    <a:pt x="623" y="3322"/>
                    <a:pt x="534" y="2877"/>
                    <a:pt x="534" y="2165"/>
                  </a:cubicBezTo>
                  <a:cubicBezTo>
                    <a:pt x="534" y="1483"/>
                    <a:pt x="623" y="1009"/>
                    <a:pt x="801" y="742"/>
                  </a:cubicBezTo>
                  <a:cubicBezTo>
                    <a:pt x="949" y="534"/>
                    <a:pt x="1127" y="446"/>
                    <a:pt x="1364" y="446"/>
                  </a:cubicBezTo>
                  <a:close/>
                  <a:moveTo>
                    <a:pt x="1364" y="1"/>
                  </a:moveTo>
                  <a:cubicBezTo>
                    <a:pt x="1068" y="1"/>
                    <a:pt x="801" y="90"/>
                    <a:pt x="593" y="238"/>
                  </a:cubicBezTo>
                  <a:cubicBezTo>
                    <a:pt x="415" y="416"/>
                    <a:pt x="238" y="653"/>
                    <a:pt x="149" y="950"/>
                  </a:cubicBezTo>
                  <a:cubicBezTo>
                    <a:pt x="60" y="1276"/>
                    <a:pt x="0" y="1661"/>
                    <a:pt x="0" y="2165"/>
                  </a:cubicBezTo>
                  <a:cubicBezTo>
                    <a:pt x="0" y="2966"/>
                    <a:pt x="119" y="3559"/>
                    <a:pt x="415" y="3885"/>
                  </a:cubicBezTo>
                  <a:cubicBezTo>
                    <a:pt x="653" y="4182"/>
                    <a:pt x="979" y="4330"/>
                    <a:pt x="1364" y="4330"/>
                  </a:cubicBezTo>
                  <a:cubicBezTo>
                    <a:pt x="1690" y="4330"/>
                    <a:pt x="1957" y="4241"/>
                    <a:pt x="2135" y="4093"/>
                  </a:cubicBezTo>
                  <a:cubicBezTo>
                    <a:pt x="2343" y="3915"/>
                    <a:pt x="2491" y="3678"/>
                    <a:pt x="2610" y="3381"/>
                  </a:cubicBezTo>
                  <a:cubicBezTo>
                    <a:pt x="2699" y="3085"/>
                    <a:pt x="2758" y="2669"/>
                    <a:pt x="2758" y="2165"/>
                  </a:cubicBezTo>
                  <a:cubicBezTo>
                    <a:pt x="2758" y="1750"/>
                    <a:pt x="2728" y="1424"/>
                    <a:pt x="2669" y="1157"/>
                  </a:cubicBezTo>
                  <a:cubicBezTo>
                    <a:pt x="2610" y="920"/>
                    <a:pt x="2521" y="712"/>
                    <a:pt x="2402" y="534"/>
                  </a:cubicBezTo>
                  <a:cubicBezTo>
                    <a:pt x="2283" y="357"/>
                    <a:pt x="2135" y="238"/>
                    <a:pt x="1987" y="149"/>
                  </a:cubicBezTo>
                  <a:cubicBezTo>
                    <a:pt x="1809" y="60"/>
                    <a:pt x="1602" y="1"/>
                    <a:pt x="1364"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0"/>
            <p:cNvSpPr/>
            <p:nvPr/>
          </p:nvSpPr>
          <p:spPr>
            <a:xfrm>
              <a:off x="4258825" y="4774075"/>
              <a:ext cx="63775" cy="106025"/>
            </a:xfrm>
            <a:custGeom>
              <a:rect b="b" l="l" r="r" t="t"/>
              <a:pathLst>
                <a:path extrusionOk="0" h="4241" w="2551">
                  <a:moveTo>
                    <a:pt x="1" y="0"/>
                  </a:moveTo>
                  <a:lnTo>
                    <a:pt x="1" y="4241"/>
                  </a:lnTo>
                  <a:lnTo>
                    <a:pt x="535" y="4241"/>
                  </a:lnTo>
                  <a:lnTo>
                    <a:pt x="535" y="3025"/>
                  </a:lnTo>
                  <a:lnTo>
                    <a:pt x="890" y="2669"/>
                  </a:lnTo>
                  <a:lnTo>
                    <a:pt x="1899" y="4241"/>
                  </a:lnTo>
                  <a:lnTo>
                    <a:pt x="2551" y="4241"/>
                  </a:lnTo>
                  <a:lnTo>
                    <a:pt x="1246" y="2313"/>
                  </a:lnTo>
                  <a:lnTo>
                    <a:pt x="2432" y="1157"/>
                  </a:lnTo>
                  <a:lnTo>
                    <a:pt x="1750" y="1157"/>
                  </a:lnTo>
                  <a:lnTo>
                    <a:pt x="535" y="2402"/>
                  </a:lnTo>
                  <a:lnTo>
                    <a:pt x="535"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0"/>
            <p:cNvSpPr/>
            <p:nvPr/>
          </p:nvSpPr>
          <p:spPr>
            <a:xfrm>
              <a:off x="5173575" y="993525"/>
              <a:ext cx="25" cy="3693850"/>
            </a:xfrm>
            <a:custGeom>
              <a:rect b="b" l="l" r="r" t="t"/>
              <a:pathLst>
                <a:path extrusionOk="0" fill="none" h="147754" w="1">
                  <a:moveTo>
                    <a:pt x="1" y="147753"/>
                  </a:moveTo>
                  <a:lnTo>
                    <a:pt x="1" y="1"/>
                  </a:lnTo>
                </a:path>
              </a:pathLst>
            </a:custGeom>
            <a:noFill/>
            <a:ln cap="rnd" cmpd="sng" w="12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0"/>
            <p:cNvSpPr/>
            <p:nvPr/>
          </p:nvSpPr>
          <p:spPr>
            <a:xfrm>
              <a:off x="5017900" y="4773325"/>
              <a:ext cx="69725" cy="106775"/>
            </a:xfrm>
            <a:custGeom>
              <a:rect b="b" l="l" r="r" t="t"/>
              <a:pathLst>
                <a:path extrusionOk="0" h="4271" w="2789">
                  <a:moveTo>
                    <a:pt x="1454" y="1"/>
                  </a:moveTo>
                  <a:cubicBezTo>
                    <a:pt x="1068" y="1"/>
                    <a:pt x="742" y="119"/>
                    <a:pt x="505" y="327"/>
                  </a:cubicBezTo>
                  <a:cubicBezTo>
                    <a:pt x="268" y="534"/>
                    <a:pt x="119" y="831"/>
                    <a:pt x="90" y="1216"/>
                  </a:cubicBezTo>
                  <a:lnTo>
                    <a:pt x="624" y="1276"/>
                  </a:lnTo>
                  <a:cubicBezTo>
                    <a:pt x="624" y="1009"/>
                    <a:pt x="713" y="801"/>
                    <a:pt x="861" y="653"/>
                  </a:cubicBezTo>
                  <a:cubicBezTo>
                    <a:pt x="1009" y="505"/>
                    <a:pt x="1217" y="446"/>
                    <a:pt x="1454" y="446"/>
                  </a:cubicBezTo>
                  <a:cubicBezTo>
                    <a:pt x="1691" y="446"/>
                    <a:pt x="1899" y="505"/>
                    <a:pt x="2047" y="653"/>
                  </a:cubicBezTo>
                  <a:cubicBezTo>
                    <a:pt x="2195" y="801"/>
                    <a:pt x="2254" y="950"/>
                    <a:pt x="2254" y="1157"/>
                  </a:cubicBezTo>
                  <a:cubicBezTo>
                    <a:pt x="2254" y="1365"/>
                    <a:pt x="2165" y="1572"/>
                    <a:pt x="2017" y="1810"/>
                  </a:cubicBezTo>
                  <a:cubicBezTo>
                    <a:pt x="1839" y="2017"/>
                    <a:pt x="1543" y="2314"/>
                    <a:pt x="1068" y="2699"/>
                  </a:cubicBezTo>
                  <a:cubicBezTo>
                    <a:pt x="772" y="2936"/>
                    <a:pt x="564" y="3144"/>
                    <a:pt x="386" y="3351"/>
                  </a:cubicBezTo>
                  <a:cubicBezTo>
                    <a:pt x="238" y="3529"/>
                    <a:pt x="119" y="3707"/>
                    <a:pt x="60" y="3915"/>
                  </a:cubicBezTo>
                  <a:cubicBezTo>
                    <a:pt x="1" y="4033"/>
                    <a:pt x="1" y="4152"/>
                    <a:pt x="1" y="4271"/>
                  </a:cubicBezTo>
                  <a:lnTo>
                    <a:pt x="2788" y="4271"/>
                  </a:lnTo>
                  <a:lnTo>
                    <a:pt x="2788" y="3766"/>
                  </a:lnTo>
                  <a:lnTo>
                    <a:pt x="713" y="3766"/>
                  </a:lnTo>
                  <a:cubicBezTo>
                    <a:pt x="772" y="3678"/>
                    <a:pt x="831" y="3589"/>
                    <a:pt x="920" y="3470"/>
                  </a:cubicBezTo>
                  <a:cubicBezTo>
                    <a:pt x="1009" y="3381"/>
                    <a:pt x="1217" y="3203"/>
                    <a:pt x="1543" y="2936"/>
                  </a:cubicBezTo>
                  <a:cubicBezTo>
                    <a:pt x="1899" y="2640"/>
                    <a:pt x="2165" y="2373"/>
                    <a:pt x="2343" y="2195"/>
                  </a:cubicBezTo>
                  <a:cubicBezTo>
                    <a:pt x="2492" y="2017"/>
                    <a:pt x="2610" y="1839"/>
                    <a:pt x="2699" y="1691"/>
                  </a:cubicBezTo>
                  <a:cubicBezTo>
                    <a:pt x="2758" y="1513"/>
                    <a:pt x="2788" y="1365"/>
                    <a:pt x="2788" y="1187"/>
                  </a:cubicBezTo>
                  <a:cubicBezTo>
                    <a:pt x="2788" y="861"/>
                    <a:pt x="2669" y="564"/>
                    <a:pt x="2432" y="357"/>
                  </a:cubicBezTo>
                  <a:cubicBezTo>
                    <a:pt x="2195" y="119"/>
                    <a:pt x="1869" y="1"/>
                    <a:pt x="1454"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0"/>
            <p:cNvSpPr/>
            <p:nvPr/>
          </p:nvSpPr>
          <p:spPr>
            <a:xfrm>
              <a:off x="5101675" y="4773325"/>
              <a:ext cx="68975" cy="108250"/>
            </a:xfrm>
            <a:custGeom>
              <a:rect b="b" l="l" r="r" t="t"/>
              <a:pathLst>
                <a:path extrusionOk="0" h="4330" w="2759">
                  <a:moveTo>
                    <a:pt x="1394" y="446"/>
                  </a:moveTo>
                  <a:cubicBezTo>
                    <a:pt x="1631" y="446"/>
                    <a:pt x="1839" y="564"/>
                    <a:pt x="1987" y="772"/>
                  </a:cubicBezTo>
                  <a:cubicBezTo>
                    <a:pt x="2165" y="1009"/>
                    <a:pt x="2224" y="1483"/>
                    <a:pt x="2224" y="2165"/>
                  </a:cubicBezTo>
                  <a:cubicBezTo>
                    <a:pt x="2224" y="2877"/>
                    <a:pt x="2165" y="3322"/>
                    <a:pt x="1987" y="3559"/>
                  </a:cubicBezTo>
                  <a:cubicBezTo>
                    <a:pt x="1839" y="3796"/>
                    <a:pt x="1631" y="3915"/>
                    <a:pt x="1394" y="3915"/>
                  </a:cubicBezTo>
                  <a:cubicBezTo>
                    <a:pt x="1157" y="3915"/>
                    <a:pt x="949" y="3796"/>
                    <a:pt x="771" y="3559"/>
                  </a:cubicBezTo>
                  <a:cubicBezTo>
                    <a:pt x="623" y="3322"/>
                    <a:pt x="534" y="2877"/>
                    <a:pt x="534" y="2165"/>
                  </a:cubicBezTo>
                  <a:cubicBezTo>
                    <a:pt x="534" y="1483"/>
                    <a:pt x="623" y="1009"/>
                    <a:pt x="801" y="742"/>
                  </a:cubicBezTo>
                  <a:cubicBezTo>
                    <a:pt x="949" y="534"/>
                    <a:pt x="1157" y="446"/>
                    <a:pt x="1394" y="446"/>
                  </a:cubicBezTo>
                  <a:close/>
                  <a:moveTo>
                    <a:pt x="1394" y="1"/>
                  </a:moveTo>
                  <a:cubicBezTo>
                    <a:pt x="1068" y="1"/>
                    <a:pt x="831" y="90"/>
                    <a:pt x="623" y="238"/>
                  </a:cubicBezTo>
                  <a:cubicBezTo>
                    <a:pt x="416" y="416"/>
                    <a:pt x="267" y="653"/>
                    <a:pt x="149" y="950"/>
                  </a:cubicBezTo>
                  <a:cubicBezTo>
                    <a:pt x="60" y="1276"/>
                    <a:pt x="0" y="1661"/>
                    <a:pt x="0" y="2165"/>
                  </a:cubicBezTo>
                  <a:cubicBezTo>
                    <a:pt x="0" y="2966"/>
                    <a:pt x="149" y="3559"/>
                    <a:pt x="416" y="3885"/>
                  </a:cubicBezTo>
                  <a:cubicBezTo>
                    <a:pt x="653" y="4182"/>
                    <a:pt x="979" y="4330"/>
                    <a:pt x="1394" y="4330"/>
                  </a:cubicBezTo>
                  <a:cubicBezTo>
                    <a:pt x="1691" y="4330"/>
                    <a:pt x="1957" y="4241"/>
                    <a:pt x="2165" y="4093"/>
                  </a:cubicBezTo>
                  <a:cubicBezTo>
                    <a:pt x="2373" y="3915"/>
                    <a:pt x="2521" y="3678"/>
                    <a:pt x="2610" y="3381"/>
                  </a:cubicBezTo>
                  <a:cubicBezTo>
                    <a:pt x="2728" y="3085"/>
                    <a:pt x="2758" y="2669"/>
                    <a:pt x="2758" y="2165"/>
                  </a:cubicBezTo>
                  <a:cubicBezTo>
                    <a:pt x="2758" y="1750"/>
                    <a:pt x="2728" y="1424"/>
                    <a:pt x="2669" y="1157"/>
                  </a:cubicBezTo>
                  <a:cubicBezTo>
                    <a:pt x="2610" y="920"/>
                    <a:pt x="2521" y="712"/>
                    <a:pt x="2402" y="534"/>
                  </a:cubicBezTo>
                  <a:cubicBezTo>
                    <a:pt x="2313" y="357"/>
                    <a:pt x="2165" y="238"/>
                    <a:pt x="1987" y="149"/>
                  </a:cubicBezTo>
                  <a:cubicBezTo>
                    <a:pt x="1809" y="60"/>
                    <a:pt x="1602" y="1"/>
                    <a:pt x="1394"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0"/>
            <p:cNvSpPr/>
            <p:nvPr/>
          </p:nvSpPr>
          <p:spPr>
            <a:xfrm>
              <a:off x="5183950" y="4773325"/>
              <a:ext cx="69700" cy="108250"/>
            </a:xfrm>
            <a:custGeom>
              <a:rect b="b" l="l" r="r" t="t"/>
              <a:pathLst>
                <a:path extrusionOk="0" h="4330" w="2788">
                  <a:moveTo>
                    <a:pt x="1394" y="446"/>
                  </a:moveTo>
                  <a:cubicBezTo>
                    <a:pt x="1632" y="446"/>
                    <a:pt x="1839" y="564"/>
                    <a:pt x="1987" y="772"/>
                  </a:cubicBezTo>
                  <a:cubicBezTo>
                    <a:pt x="2165" y="1009"/>
                    <a:pt x="2254" y="1483"/>
                    <a:pt x="2254" y="2165"/>
                  </a:cubicBezTo>
                  <a:cubicBezTo>
                    <a:pt x="2254" y="2877"/>
                    <a:pt x="2165" y="3322"/>
                    <a:pt x="1987" y="3559"/>
                  </a:cubicBezTo>
                  <a:cubicBezTo>
                    <a:pt x="1839" y="3796"/>
                    <a:pt x="1632" y="3915"/>
                    <a:pt x="1394" y="3915"/>
                  </a:cubicBezTo>
                  <a:cubicBezTo>
                    <a:pt x="1157" y="3915"/>
                    <a:pt x="950" y="3796"/>
                    <a:pt x="801" y="3559"/>
                  </a:cubicBezTo>
                  <a:cubicBezTo>
                    <a:pt x="623" y="3322"/>
                    <a:pt x="534" y="2877"/>
                    <a:pt x="534" y="2165"/>
                  </a:cubicBezTo>
                  <a:cubicBezTo>
                    <a:pt x="534" y="1483"/>
                    <a:pt x="623" y="1009"/>
                    <a:pt x="801" y="742"/>
                  </a:cubicBezTo>
                  <a:cubicBezTo>
                    <a:pt x="950" y="534"/>
                    <a:pt x="1157" y="446"/>
                    <a:pt x="1394" y="446"/>
                  </a:cubicBezTo>
                  <a:close/>
                  <a:moveTo>
                    <a:pt x="1394" y="1"/>
                  </a:moveTo>
                  <a:cubicBezTo>
                    <a:pt x="1098" y="1"/>
                    <a:pt x="831" y="90"/>
                    <a:pt x="623" y="238"/>
                  </a:cubicBezTo>
                  <a:cubicBezTo>
                    <a:pt x="416" y="416"/>
                    <a:pt x="268" y="653"/>
                    <a:pt x="179" y="950"/>
                  </a:cubicBezTo>
                  <a:cubicBezTo>
                    <a:pt x="60" y="1276"/>
                    <a:pt x="1" y="1661"/>
                    <a:pt x="1" y="2165"/>
                  </a:cubicBezTo>
                  <a:cubicBezTo>
                    <a:pt x="1" y="2966"/>
                    <a:pt x="149" y="3559"/>
                    <a:pt x="446" y="3885"/>
                  </a:cubicBezTo>
                  <a:cubicBezTo>
                    <a:pt x="653" y="4182"/>
                    <a:pt x="979" y="4330"/>
                    <a:pt x="1394" y="4330"/>
                  </a:cubicBezTo>
                  <a:cubicBezTo>
                    <a:pt x="1721" y="4330"/>
                    <a:pt x="1958" y="4241"/>
                    <a:pt x="2165" y="4093"/>
                  </a:cubicBezTo>
                  <a:cubicBezTo>
                    <a:pt x="2373" y="3915"/>
                    <a:pt x="2521" y="3678"/>
                    <a:pt x="2640" y="3381"/>
                  </a:cubicBezTo>
                  <a:cubicBezTo>
                    <a:pt x="2729" y="3085"/>
                    <a:pt x="2788" y="2669"/>
                    <a:pt x="2788" y="2165"/>
                  </a:cubicBezTo>
                  <a:cubicBezTo>
                    <a:pt x="2788" y="1750"/>
                    <a:pt x="2758" y="1424"/>
                    <a:pt x="2669" y="1157"/>
                  </a:cubicBezTo>
                  <a:cubicBezTo>
                    <a:pt x="2610" y="920"/>
                    <a:pt x="2521" y="712"/>
                    <a:pt x="2432" y="534"/>
                  </a:cubicBezTo>
                  <a:cubicBezTo>
                    <a:pt x="2314" y="357"/>
                    <a:pt x="2165" y="238"/>
                    <a:pt x="1987" y="149"/>
                  </a:cubicBezTo>
                  <a:cubicBezTo>
                    <a:pt x="1810" y="60"/>
                    <a:pt x="1632" y="1"/>
                    <a:pt x="1394"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0"/>
            <p:cNvSpPr/>
            <p:nvPr/>
          </p:nvSpPr>
          <p:spPr>
            <a:xfrm>
              <a:off x="5270675" y="4774075"/>
              <a:ext cx="63775" cy="106025"/>
            </a:xfrm>
            <a:custGeom>
              <a:rect b="b" l="l" r="r" t="t"/>
              <a:pathLst>
                <a:path extrusionOk="0" h="4241" w="2551">
                  <a:moveTo>
                    <a:pt x="1" y="0"/>
                  </a:moveTo>
                  <a:lnTo>
                    <a:pt x="1" y="4241"/>
                  </a:lnTo>
                  <a:lnTo>
                    <a:pt x="505" y="4241"/>
                  </a:lnTo>
                  <a:lnTo>
                    <a:pt x="505" y="3025"/>
                  </a:lnTo>
                  <a:lnTo>
                    <a:pt x="891" y="2669"/>
                  </a:lnTo>
                  <a:lnTo>
                    <a:pt x="1899" y="4241"/>
                  </a:lnTo>
                  <a:lnTo>
                    <a:pt x="2551" y="4241"/>
                  </a:lnTo>
                  <a:lnTo>
                    <a:pt x="1246" y="2313"/>
                  </a:lnTo>
                  <a:lnTo>
                    <a:pt x="2432" y="1157"/>
                  </a:lnTo>
                  <a:lnTo>
                    <a:pt x="1750" y="1157"/>
                  </a:lnTo>
                  <a:lnTo>
                    <a:pt x="505" y="2402"/>
                  </a:lnTo>
                  <a:lnTo>
                    <a:pt x="505"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0"/>
            <p:cNvSpPr/>
            <p:nvPr/>
          </p:nvSpPr>
          <p:spPr>
            <a:xfrm>
              <a:off x="6185425" y="993525"/>
              <a:ext cx="25" cy="3693850"/>
            </a:xfrm>
            <a:custGeom>
              <a:rect b="b" l="l" r="r" t="t"/>
              <a:pathLst>
                <a:path extrusionOk="0" fill="none" h="147754" w="1">
                  <a:moveTo>
                    <a:pt x="1" y="147753"/>
                  </a:moveTo>
                  <a:lnTo>
                    <a:pt x="1" y="1"/>
                  </a:lnTo>
                </a:path>
              </a:pathLst>
            </a:custGeom>
            <a:noFill/>
            <a:ln cap="rnd" cmpd="sng" w="12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0"/>
            <p:cNvSpPr/>
            <p:nvPr/>
          </p:nvSpPr>
          <p:spPr>
            <a:xfrm>
              <a:off x="6029025" y="4773325"/>
              <a:ext cx="70450" cy="106775"/>
            </a:xfrm>
            <a:custGeom>
              <a:rect b="b" l="l" r="r" t="t"/>
              <a:pathLst>
                <a:path extrusionOk="0" h="4271" w="2818">
                  <a:moveTo>
                    <a:pt x="1483" y="1"/>
                  </a:moveTo>
                  <a:cubicBezTo>
                    <a:pt x="1068" y="1"/>
                    <a:pt x="771" y="119"/>
                    <a:pt x="534" y="327"/>
                  </a:cubicBezTo>
                  <a:cubicBezTo>
                    <a:pt x="267" y="534"/>
                    <a:pt x="149" y="831"/>
                    <a:pt x="119" y="1216"/>
                  </a:cubicBezTo>
                  <a:lnTo>
                    <a:pt x="653" y="1276"/>
                  </a:lnTo>
                  <a:cubicBezTo>
                    <a:pt x="653" y="1009"/>
                    <a:pt x="712" y="801"/>
                    <a:pt x="860" y="653"/>
                  </a:cubicBezTo>
                  <a:cubicBezTo>
                    <a:pt x="1008" y="505"/>
                    <a:pt x="1216" y="446"/>
                    <a:pt x="1483" y="446"/>
                  </a:cubicBezTo>
                  <a:cubicBezTo>
                    <a:pt x="1720" y="446"/>
                    <a:pt x="1898" y="505"/>
                    <a:pt x="2046" y="653"/>
                  </a:cubicBezTo>
                  <a:cubicBezTo>
                    <a:pt x="2195" y="801"/>
                    <a:pt x="2283" y="950"/>
                    <a:pt x="2283" y="1157"/>
                  </a:cubicBezTo>
                  <a:cubicBezTo>
                    <a:pt x="2283" y="1365"/>
                    <a:pt x="2195" y="1572"/>
                    <a:pt x="2017" y="1810"/>
                  </a:cubicBezTo>
                  <a:cubicBezTo>
                    <a:pt x="1868" y="2017"/>
                    <a:pt x="1542" y="2314"/>
                    <a:pt x="1097" y="2699"/>
                  </a:cubicBezTo>
                  <a:cubicBezTo>
                    <a:pt x="801" y="2936"/>
                    <a:pt x="564" y="3144"/>
                    <a:pt x="415" y="3351"/>
                  </a:cubicBezTo>
                  <a:cubicBezTo>
                    <a:pt x="267" y="3529"/>
                    <a:pt x="149" y="3707"/>
                    <a:pt x="60" y="3915"/>
                  </a:cubicBezTo>
                  <a:cubicBezTo>
                    <a:pt x="30" y="4033"/>
                    <a:pt x="0" y="4152"/>
                    <a:pt x="0" y="4271"/>
                  </a:cubicBezTo>
                  <a:lnTo>
                    <a:pt x="2817" y="4271"/>
                  </a:lnTo>
                  <a:lnTo>
                    <a:pt x="2817" y="3766"/>
                  </a:lnTo>
                  <a:lnTo>
                    <a:pt x="742" y="3766"/>
                  </a:lnTo>
                  <a:cubicBezTo>
                    <a:pt x="801" y="3678"/>
                    <a:pt x="860" y="3589"/>
                    <a:pt x="949" y="3470"/>
                  </a:cubicBezTo>
                  <a:cubicBezTo>
                    <a:pt x="1038" y="3381"/>
                    <a:pt x="1246" y="3203"/>
                    <a:pt x="1542" y="2936"/>
                  </a:cubicBezTo>
                  <a:cubicBezTo>
                    <a:pt x="1928" y="2640"/>
                    <a:pt x="2195" y="2373"/>
                    <a:pt x="2372" y="2195"/>
                  </a:cubicBezTo>
                  <a:cubicBezTo>
                    <a:pt x="2521" y="2017"/>
                    <a:pt x="2639" y="1839"/>
                    <a:pt x="2699" y="1691"/>
                  </a:cubicBezTo>
                  <a:cubicBezTo>
                    <a:pt x="2788" y="1513"/>
                    <a:pt x="2817" y="1365"/>
                    <a:pt x="2817" y="1187"/>
                  </a:cubicBezTo>
                  <a:cubicBezTo>
                    <a:pt x="2817" y="861"/>
                    <a:pt x="2699" y="564"/>
                    <a:pt x="2461" y="357"/>
                  </a:cubicBezTo>
                  <a:cubicBezTo>
                    <a:pt x="2224" y="119"/>
                    <a:pt x="1898" y="1"/>
                    <a:pt x="1483"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0"/>
            <p:cNvSpPr/>
            <p:nvPr/>
          </p:nvSpPr>
          <p:spPr>
            <a:xfrm>
              <a:off x="6113525" y="4775550"/>
              <a:ext cx="70450" cy="106025"/>
            </a:xfrm>
            <a:custGeom>
              <a:rect b="b" l="l" r="r" t="t"/>
              <a:pathLst>
                <a:path extrusionOk="0" h="4241" w="2818">
                  <a:moveTo>
                    <a:pt x="505" y="1"/>
                  </a:moveTo>
                  <a:lnTo>
                    <a:pt x="90" y="2165"/>
                  </a:lnTo>
                  <a:lnTo>
                    <a:pt x="564" y="2225"/>
                  </a:lnTo>
                  <a:cubicBezTo>
                    <a:pt x="653" y="2106"/>
                    <a:pt x="771" y="2017"/>
                    <a:pt x="890" y="1928"/>
                  </a:cubicBezTo>
                  <a:cubicBezTo>
                    <a:pt x="1038" y="1869"/>
                    <a:pt x="1187" y="1809"/>
                    <a:pt x="1335" y="1809"/>
                  </a:cubicBezTo>
                  <a:cubicBezTo>
                    <a:pt x="1631" y="1809"/>
                    <a:pt x="1839" y="1898"/>
                    <a:pt x="2017" y="2076"/>
                  </a:cubicBezTo>
                  <a:cubicBezTo>
                    <a:pt x="2165" y="2254"/>
                    <a:pt x="2254" y="2491"/>
                    <a:pt x="2254" y="2788"/>
                  </a:cubicBezTo>
                  <a:cubicBezTo>
                    <a:pt x="2254" y="3084"/>
                    <a:pt x="2165" y="3351"/>
                    <a:pt x="1987" y="3529"/>
                  </a:cubicBezTo>
                  <a:cubicBezTo>
                    <a:pt x="1809" y="3737"/>
                    <a:pt x="1602" y="3826"/>
                    <a:pt x="1365" y="3826"/>
                  </a:cubicBezTo>
                  <a:cubicBezTo>
                    <a:pt x="1157" y="3826"/>
                    <a:pt x="979" y="3766"/>
                    <a:pt x="831" y="3618"/>
                  </a:cubicBezTo>
                  <a:cubicBezTo>
                    <a:pt x="683" y="3500"/>
                    <a:pt x="594" y="3292"/>
                    <a:pt x="534" y="3025"/>
                  </a:cubicBezTo>
                  <a:lnTo>
                    <a:pt x="1" y="3055"/>
                  </a:lnTo>
                  <a:cubicBezTo>
                    <a:pt x="30" y="3411"/>
                    <a:pt x="178" y="3707"/>
                    <a:pt x="416" y="3915"/>
                  </a:cubicBezTo>
                  <a:cubicBezTo>
                    <a:pt x="653" y="4152"/>
                    <a:pt x="979" y="4241"/>
                    <a:pt x="1365" y="4241"/>
                  </a:cubicBezTo>
                  <a:cubicBezTo>
                    <a:pt x="1839" y="4241"/>
                    <a:pt x="2195" y="4063"/>
                    <a:pt x="2462" y="3737"/>
                  </a:cubicBezTo>
                  <a:cubicBezTo>
                    <a:pt x="2699" y="3440"/>
                    <a:pt x="2817" y="3114"/>
                    <a:pt x="2817" y="2729"/>
                  </a:cubicBezTo>
                  <a:cubicBezTo>
                    <a:pt x="2817" y="2343"/>
                    <a:pt x="2669" y="2017"/>
                    <a:pt x="2432" y="1750"/>
                  </a:cubicBezTo>
                  <a:cubicBezTo>
                    <a:pt x="2165" y="1483"/>
                    <a:pt x="1869" y="1365"/>
                    <a:pt x="1483" y="1365"/>
                  </a:cubicBezTo>
                  <a:cubicBezTo>
                    <a:pt x="1216" y="1365"/>
                    <a:pt x="949" y="1454"/>
                    <a:pt x="683" y="1632"/>
                  </a:cubicBezTo>
                  <a:lnTo>
                    <a:pt x="920" y="475"/>
                  </a:lnTo>
                  <a:lnTo>
                    <a:pt x="2610" y="475"/>
                  </a:lnTo>
                  <a:lnTo>
                    <a:pt x="2610"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0"/>
            <p:cNvSpPr/>
            <p:nvPr/>
          </p:nvSpPr>
          <p:spPr>
            <a:xfrm>
              <a:off x="6195800" y="4773325"/>
              <a:ext cx="68975" cy="108250"/>
            </a:xfrm>
            <a:custGeom>
              <a:rect b="b" l="l" r="r" t="t"/>
              <a:pathLst>
                <a:path extrusionOk="0" h="4330" w="2759">
                  <a:moveTo>
                    <a:pt x="1365" y="446"/>
                  </a:moveTo>
                  <a:cubicBezTo>
                    <a:pt x="1632" y="446"/>
                    <a:pt x="1839" y="564"/>
                    <a:pt x="1987" y="772"/>
                  </a:cubicBezTo>
                  <a:cubicBezTo>
                    <a:pt x="2165" y="1009"/>
                    <a:pt x="2225" y="1483"/>
                    <a:pt x="2225" y="2165"/>
                  </a:cubicBezTo>
                  <a:cubicBezTo>
                    <a:pt x="2225" y="2877"/>
                    <a:pt x="2165" y="3322"/>
                    <a:pt x="1987" y="3559"/>
                  </a:cubicBezTo>
                  <a:cubicBezTo>
                    <a:pt x="1839" y="3796"/>
                    <a:pt x="1632" y="3915"/>
                    <a:pt x="1394" y="3915"/>
                  </a:cubicBezTo>
                  <a:cubicBezTo>
                    <a:pt x="1157" y="3915"/>
                    <a:pt x="950" y="3796"/>
                    <a:pt x="772" y="3559"/>
                  </a:cubicBezTo>
                  <a:cubicBezTo>
                    <a:pt x="624" y="3322"/>
                    <a:pt x="535" y="2877"/>
                    <a:pt x="535" y="2165"/>
                  </a:cubicBezTo>
                  <a:cubicBezTo>
                    <a:pt x="535" y="1483"/>
                    <a:pt x="624" y="1009"/>
                    <a:pt x="801" y="742"/>
                  </a:cubicBezTo>
                  <a:cubicBezTo>
                    <a:pt x="950" y="534"/>
                    <a:pt x="1128" y="446"/>
                    <a:pt x="1365" y="446"/>
                  </a:cubicBezTo>
                  <a:close/>
                  <a:moveTo>
                    <a:pt x="1394" y="1"/>
                  </a:moveTo>
                  <a:cubicBezTo>
                    <a:pt x="1068" y="1"/>
                    <a:pt x="831" y="90"/>
                    <a:pt x="624" y="238"/>
                  </a:cubicBezTo>
                  <a:cubicBezTo>
                    <a:pt x="416" y="416"/>
                    <a:pt x="268" y="653"/>
                    <a:pt x="149" y="950"/>
                  </a:cubicBezTo>
                  <a:cubicBezTo>
                    <a:pt x="60" y="1276"/>
                    <a:pt x="1" y="1661"/>
                    <a:pt x="1" y="2165"/>
                  </a:cubicBezTo>
                  <a:cubicBezTo>
                    <a:pt x="1" y="2966"/>
                    <a:pt x="149" y="3559"/>
                    <a:pt x="416" y="3885"/>
                  </a:cubicBezTo>
                  <a:cubicBezTo>
                    <a:pt x="653" y="4182"/>
                    <a:pt x="979" y="4330"/>
                    <a:pt x="1394" y="4330"/>
                  </a:cubicBezTo>
                  <a:cubicBezTo>
                    <a:pt x="1691" y="4330"/>
                    <a:pt x="1958" y="4241"/>
                    <a:pt x="2165" y="4093"/>
                  </a:cubicBezTo>
                  <a:cubicBezTo>
                    <a:pt x="2373" y="3915"/>
                    <a:pt x="2521" y="3678"/>
                    <a:pt x="2610" y="3381"/>
                  </a:cubicBezTo>
                  <a:cubicBezTo>
                    <a:pt x="2729" y="3085"/>
                    <a:pt x="2758" y="2669"/>
                    <a:pt x="2758" y="2165"/>
                  </a:cubicBezTo>
                  <a:cubicBezTo>
                    <a:pt x="2758" y="1750"/>
                    <a:pt x="2729" y="1424"/>
                    <a:pt x="2669" y="1157"/>
                  </a:cubicBezTo>
                  <a:cubicBezTo>
                    <a:pt x="2610" y="920"/>
                    <a:pt x="2521" y="712"/>
                    <a:pt x="2403" y="534"/>
                  </a:cubicBezTo>
                  <a:cubicBezTo>
                    <a:pt x="2284" y="357"/>
                    <a:pt x="2165" y="238"/>
                    <a:pt x="1987" y="149"/>
                  </a:cubicBezTo>
                  <a:cubicBezTo>
                    <a:pt x="1810" y="60"/>
                    <a:pt x="1602" y="1"/>
                    <a:pt x="1394"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0"/>
            <p:cNvSpPr/>
            <p:nvPr/>
          </p:nvSpPr>
          <p:spPr>
            <a:xfrm>
              <a:off x="6281800" y="4774075"/>
              <a:ext cx="63775" cy="106025"/>
            </a:xfrm>
            <a:custGeom>
              <a:rect b="b" l="l" r="r" t="t"/>
              <a:pathLst>
                <a:path extrusionOk="0" h="4241" w="2551">
                  <a:moveTo>
                    <a:pt x="0" y="0"/>
                  </a:moveTo>
                  <a:lnTo>
                    <a:pt x="0" y="4241"/>
                  </a:lnTo>
                  <a:lnTo>
                    <a:pt x="534" y="4241"/>
                  </a:lnTo>
                  <a:lnTo>
                    <a:pt x="534" y="3025"/>
                  </a:lnTo>
                  <a:lnTo>
                    <a:pt x="890" y="2669"/>
                  </a:lnTo>
                  <a:lnTo>
                    <a:pt x="1898" y="4241"/>
                  </a:lnTo>
                  <a:lnTo>
                    <a:pt x="2550" y="4241"/>
                  </a:lnTo>
                  <a:lnTo>
                    <a:pt x="1246" y="2313"/>
                  </a:lnTo>
                  <a:lnTo>
                    <a:pt x="2432" y="1157"/>
                  </a:lnTo>
                  <a:lnTo>
                    <a:pt x="1750" y="1157"/>
                  </a:lnTo>
                  <a:lnTo>
                    <a:pt x="534" y="2402"/>
                  </a:lnTo>
                  <a:lnTo>
                    <a:pt x="534"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0"/>
            <p:cNvSpPr/>
            <p:nvPr/>
          </p:nvSpPr>
          <p:spPr>
            <a:xfrm>
              <a:off x="3417475" y="4960875"/>
              <a:ext cx="109750" cy="132725"/>
            </a:xfrm>
            <a:custGeom>
              <a:rect b="b" l="l" r="r" t="t"/>
              <a:pathLst>
                <a:path extrusionOk="0" h="5309" w="4390">
                  <a:moveTo>
                    <a:pt x="1809" y="623"/>
                  </a:moveTo>
                  <a:cubicBezTo>
                    <a:pt x="2224" y="623"/>
                    <a:pt x="2521" y="683"/>
                    <a:pt x="2729" y="742"/>
                  </a:cubicBezTo>
                  <a:cubicBezTo>
                    <a:pt x="2966" y="831"/>
                    <a:pt x="3203" y="1038"/>
                    <a:pt x="3381" y="1335"/>
                  </a:cubicBezTo>
                  <a:cubicBezTo>
                    <a:pt x="3559" y="1631"/>
                    <a:pt x="3648" y="2076"/>
                    <a:pt x="3648" y="2610"/>
                  </a:cubicBezTo>
                  <a:cubicBezTo>
                    <a:pt x="3648" y="3025"/>
                    <a:pt x="3618" y="3351"/>
                    <a:pt x="3499" y="3648"/>
                  </a:cubicBezTo>
                  <a:cubicBezTo>
                    <a:pt x="3411" y="3915"/>
                    <a:pt x="3292" y="4152"/>
                    <a:pt x="3114" y="4330"/>
                  </a:cubicBezTo>
                  <a:cubicBezTo>
                    <a:pt x="2995" y="4448"/>
                    <a:pt x="2847" y="4537"/>
                    <a:pt x="2640" y="4597"/>
                  </a:cubicBezTo>
                  <a:cubicBezTo>
                    <a:pt x="2462" y="4656"/>
                    <a:pt x="2165" y="4685"/>
                    <a:pt x="1809" y="4685"/>
                  </a:cubicBezTo>
                  <a:lnTo>
                    <a:pt x="683" y="4685"/>
                  </a:lnTo>
                  <a:lnTo>
                    <a:pt x="683" y="623"/>
                  </a:lnTo>
                  <a:close/>
                  <a:moveTo>
                    <a:pt x="1" y="1"/>
                  </a:moveTo>
                  <a:lnTo>
                    <a:pt x="1" y="5308"/>
                  </a:lnTo>
                  <a:lnTo>
                    <a:pt x="1898" y="5308"/>
                  </a:lnTo>
                  <a:cubicBezTo>
                    <a:pt x="2224" y="5308"/>
                    <a:pt x="2521" y="5278"/>
                    <a:pt x="2758" y="5219"/>
                  </a:cubicBezTo>
                  <a:cubicBezTo>
                    <a:pt x="2995" y="5160"/>
                    <a:pt x="3203" y="5071"/>
                    <a:pt x="3381" y="4952"/>
                  </a:cubicBezTo>
                  <a:cubicBezTo>
                    <a:pt x="3559" y="4834"/>
                    <a:pt x="3737" y="4685"/>
                    <a:pt x="3885" y="4478"/>
                  </a:cubicBezTo>
                  <a:cubicBezTo>
                    <a:pt x="4033" y="4270"/>
                    <a:pt x="4152" y="4003"/>
                    <a:pt x="4241" y="3707"/>
                  </a:cubicBezTo>
                  <a:cubicBezTo>
                    <a:pt x="4330" y="3381"/>
                    <a:pt x="4389" y="3025"/>
                    <a:pt x="4389" y="2640"/>
                  </a:cubicBezTo>
                  <a:cubicBezTo>
                    <a:pt x="4389" y="2165"/>
                    <a:pt x="4300" y="1750"/>
                    <a:pt x="4152" y="1365"/>
                  </a:cubicBezTo>
                  <a:cubicBezTo>
                    <a:pt x="4033" y="1009"/>
                    <a:pt x="3826" y="712"/>
                    <a:pt x="3529" y="475"/>
                  </a:cubicBezTo>
                  <a:cubicBezTo>
                    <a:pt x="3322" y="267"/>
                    <a:pt x="3055" y="149"/>
                    <a:pt x="2758" y="90"/>
                  </a:cubicBezTo>
                  <a:cubicBezTo>
                    <a:pt x="2551" y="30"/>
                    <a:pt x="2224" y="1"/>
                    <a:pt x="1809"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0"/>
            <p:cNvSpPr/>
            <p:nvPr/>
          </p:nvSpPr>
          <p:spPr>
            <a:xfrm>
              <a:off x="3543500" y="4995725"/>
              <a:ext cx="88225" cy="100100"/>
            </a:xfrm>
            <a:custGeom>
              <a:rect b="b" l="l" r="r" t="t"/>
              <a:pathLst>
                <a:path extrusionOk="0" h="4004" w="3529">
                  <a:moveTo>
                    <a:pt x="2669" y="1987"/>
                  </a:moveTo>
                  <a:lnTo>
                    <a:pt x="2669" y="2224"/>
                  </a:lnTo>
                  <a:cubicBezTo>
                    <a:pt x="2669" y="2521"/>
                    <a:pt x="2639" y="2728"/>
                    <a:pt x="2580" y="2876"/>
                  </a:cubicBezTo>
                  <a:cubicBezTo>
                    <a:pt x="2461" y="3084"/>
                    <a:pt x="2343" y="3232"/>
                    <a:pt x="2135" y="3321"/>
                  </a:cubicBezTo>
                  <a:cubicBezTo>
                    <a:pt x="1928" y="3440"/>
                    <a:pt x="1720" y="3499"/>
                    <a:pt x="1453" y="3499"/>
                  </a:cubicBezTo>
                  <a:cubicBezTo>
                    <a:pt x="1216" y="3499"/>
                    <a:pt x="1008" y="3440"/>
                    <a:pt x="890" y="3321"/>
                  </a:cubicBezTo>
                  <a:cubicBezTo>
                    <a:pt x="771" y="3203"/>
                    <a:pt x="682" y="3054"/>
                    <a:pt x="682" y="2876"/>
                  </a:cubicBezTo>
                  <a:cubicBezTo>
                    <a:pt x="682" y="2787"/>
                    <a:pt x="712" y="2669"/>
                    <a:pt x="771" y="2580"/>
                  </a:cubicBezTo>
                  <a:cubicBezTo>
                    <a:pt x="831" y="2491"/>
                    <a:pt x="920" y="2432"/>
                    <a:pt x="1038" y="2372"/>
                  </a:cubicBezTo>
                  <a:cubicBezTo>
                    <a:pt x="1157" y="2313"/>
                    <a:pt x="1335" y="2283"/>
                    <a:pt x="1602" y="2224"/>
                  </a:cubicBezTo>
                  <a:cubicBezTo>
                    <a:pt x="2076" y="2165"/>
                    <a:pt x="2432" y="2076"/>
                    <a:pt x="2669" y="1987"/>
                  </a:cubicBezTo>
                  <a:close/>
                  <a:moveTo>
                    <a:pt x="1839" y="0"/>
                  </a:moveTo>
                  <a:cubicBezTo>
                    <a:pt x="1513" y="0"/>
                    <a:pt x="1216" y="30"/>
                    <a:pt x="979" y="119"/>
                  </a:cubicBezTo>
                  <a:cubicBezTo>
                    <a:pt x="712" y="208"/>
                    <a:pt x="534" y="356"/>
                    <a:pt x="386" y="504"/>
                  </a:cubicBezTo>
                  <a:cubicBezTo>
                    <a:pt x="267" y="682"/>
                    <a:pt x="178" y="890"/>
                    <a:pt x="119" y="1186"/>
                  </a:cubicBezTo>
                  <a:lnTo>
                    <a:pt x="742" y="1275"/>
                  </a:lnTo>
                  <a:cubicBezTo>
                    <a:pt x="831" y="979"/>
                    <a:pt x="920" y="801"/>
                    <a:pt x="1068" y="682"/>
                  </a:cubicBezTo>
                  <a:cubicBezTo>
                    <a:pt x="1216" y="593"/>
                    <a:pt x="1453" y="534"/>
                    <a:pt x="1750" y="534"/>
                  </a:cubicBezTo>
                  <a:cubicBezTo>
                    <a:pt x="2076" y="534"/>
                    <a:pt x="2313" y="593"/>
                    <a:pt x="2491" y="741"/>
                  </a:cubicBezTo>
                  <a:cubicBezTo>
                    <a:pt x="2610" y="860"/>
                    <a:pt x="2669" y="1038"/>
                    <a:pt x="2669" y="1305"/>
                  </a:cubicBezTo>
                  <a:cubicBezTo>
                    <a:pt x="2669" y="1334"/>
                    <a:pt x="2669" y="1394"/>
                    <a:pt x="2669" y="1483"/>
                  </a:cubicBezTo>
                  <a:cubicBezTo>
                    <a:pt x="2432" y="1572"/>
                    <a:pt x="2046" y="1631"/>
                    <a:pt x="1513" y="1720"/>
                  </a:cubicBezTo>
                  <a:cubicBezTo>
                    <a:pt x="1246" y="1750"/>
                    <a:pt x="1068" y="1779"/>
                    <a:pt x="920" y="1809"/>
                  </a:cubicBezTo>
                  <a:cubicBezTo>
                    <a:pt x="771" y="1839"/>
                    <a:pt x="593" y="1927"/>
                    <a:pt x="475" y="2016"/>
                  </a:cubicBezTo>
                  <a:cubicBezTo>
                    <a:pt x="327" y="2105"/>
                    <a:pt x="208" y="2224"/>
                    <a:pt x="119" y="2402"/>
                  </a:cubicBezTo>
                  <a:cubicBezTo>
                    <a:pt x="30" y="2550"/>
                    <a:pt x="0" y="2728"/>
                    <a:pt x="0" y="2906"/>
                  </a:cubicBezTo>
                  <a:cubicBezTo>
                    <a:pt x="0" y="3232"/>
                    <a:pt x="119" y="3499"/>
                    <a:pt x="327" y="3707"/>
                  </a:cubicBezTo>
                  <a:cubicBezTo>
                    <a:pt x="564" y="3914"/>
                    <a:pt x="890" y="4003"/>
                    <a:pt x="1305" y="4003"/>
                  </a:cubicBezTo>
                  <a:cubicBezTo>
                    <a:pt x="1572" y="4003"/>
                    <a:pt x="1809" y="3973"/>
                    <a:pt x="2017" y="3884"/>
                  </a:cubicBezTo>
                  <a:cubicBezTo>
                    <a:pt x="2254" y="3796"/>
                    <a:pt x="2491" y="3647"/>
                    <a:pt x="2728" y="3440"/>
                  </a:cubicBezTo>
                  <a:cubicBezTo>
                    <a:pt x="2758" y="3618"/>
                    <a:pt x="2788" y="3796"/>
                    <a:pt x="2847" y="3914"/>
                  </a:cubicBezTo>
                  <a:lnTo>
                    <a:pt x="3529" y="3914"/>
                  </a:lnTo>
                  <a:cubicBezTo>
                    <a:pt x="3440" y="3766"/>
                    <a:pt x="3410" y="3618"/>
                    <a:pt x="3381" y="3469"/>
                  </a:cubicBezTo>
                  <a:cubicBezTo>
                    <a:pt x="3351" y="3291"/>
                    <a:pt x="3321" y="2906"/>
                    <a:pt x="3321" y="2313"/>
                  </a:cubicBezTo>
                  <a:lnTo>
                    <a:pt x="3321" y="1453"/>
                  </a:lnTo>
                  <a:cubicBezTo>
                    <a:pt x="3321" y="1157"/>
                    <a:pt x="3321" y="949"/>
                    <a:pt x="3292" y="830"/>
                  </a:cubicBezTo>
                  <a:cubicBezTo>
                    <a:pt x="3262" y="652"/>
                    <a:pt x="3203" y="504"/>
                    <a:pt x="3084" y="386"/>
                  </a:cubicBezTo>
                  <a:cubicBezTo>
                    <a:pt x="2995" y="267"/>
                    <a:pt x="2847" y="178"/>
                    <a:pt x="2639" y="119"/>
                  </a:cubicBezTo>
                  <a:cubicBezTo>
                    <a:pt x="2432" y="30"/>
                    <a:pt x="2165" y="0"/>
                    <a:pt x="1839"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0"/>
            <p:cNvSpPr/>
            <p:nvPr/>
          </p:nvSpPr>
          <p:spPr>
            <a:xfrm>
              <a:off x="3651725" y="4960875"/>
              <a:ext cx="16325" cy="132725"/>
            </a:xfrm>
            <a:custGeom>
              <a:rect b="b" l="l" r="r" t="t"/>
              <a:pathLst>
                <a:path extrusionOk="0" h="5309" w="653">
                  <a:moveTo>
                    <a:pt x="0" y="1"/>
                  </a:moveTo>
                  <a:lnTo>
                    <a:pt x="0" y="771"/>
                  </a:lnTo>
                  <a:lnTo>
                    <a:pt x="653" y="771"/>
                  </a:lnTo>
                  <a:lnTo>
                    <a:pt x="653" y="1"/>
                  </a:lnTo>
                  <a:close/>
                  <a:moveTo>
                    <a:pt x="0" y="1483"/>
                  </a:moveTo>
                  <a:lnTo>
                    <a:pt x="0" y="5308"/>
                  </a:lnTo>
                  <a:lnTo>
                    <a:pt x="653" y="5308"/>
                  </a:lnTo>
                  <a:lnTo>
                    <a:pt x="653" y="1483"/>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0"/>
            <p:cNvSpPr/>
            <p:nvPr/>
          </p:nvSpPr>
          <p:spPr>
            <a:xfrm>
              <a:off x="3692500" y="4960875"/>
              <a:ext cx="16325" cy="132725"/>
            </a:xfrm>
            <a:custGeom>
              <a:rect b="b" l="l" r="r" t="t"/>
              <a:pathLst>
                <a:path extrusionOk="0" h="5309" w="653">
                  <a:moveTo>
                    <a:pt x="0" y="1"/>
                  </a:moveTo>
                  <a:lnTo>
                    <a:pt x="0" y="5308"/>
                  </a:lnTo>
                  <a:lnTo>
                    <a:pt x="653" y="5308"/>
                  </a:lnTo>
                  <a:lnTo>
                    <a:pt x="65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0"/>
            <p:cNvSpPr/>
            <p:nvPr/>
          </p:nvSpPr>
          <p:spPr>
            <a:xfrm>
              <a:off x="3725100" y="4997950"/>
              <a:ext cx="88250" cy="134925"/>
            </a:xfrm>
            <a:custGeom>
              <a:rect b="b" l="l" r="r" t="t"/>
              <a:pathLst>
                <a:path extrusionOk="0" h="5397" w="3530">
                  <a:moveTo>
                    <a:pt x="1" y="0"/>
                  </a:moveTo>
                  <a:lnTo>
                    <a:pt x="1454" y="3825"/>
                  </a:lnTo>
                  <a:cubicBezTo>
                    <a:pt x="1424" y="3914"/>
                    <a:pt x="1424" y="3973"/>
                    <a:pt x="1395" y="4003"/>
                  </a:cubicBezTo>
                  <a:cubicBezTo>
                    <a:pt x="1306" y="4270"/>
                    <a:pt x="1246" y="4418"/>
                    <a:pt x="1217" y="4477"/>
                  </a:cubicBezTo>
                  <a:cubicBezTo>
                    <a:pt x="1157" y="4566"/>
                    <a:pt x="1068" y="4626"/>
                    <a:pt x="979" y="4685"/>
                  </a:cubicBezTo>
                  <a:cubicBezTo>
                    <a:pt x="890" y="4744"/>
                    <a:pt x="772" y="4744"/>
                    <a:pt x="653" y="4744"/>
                  </a:cubicBezTo>
                  <a:cubicBezTo>
                    <a:pt x="535" y="4744"/>
                    <a:pt x="416" y="4744"/>
                    <a:pt x="268" y="4715"/>
                  </a:cubicBezTo>
                  <a:lnTo>
                    <a:pt x="268" y="4715"/>
                  </a:lnTo>
                  <a:lnTo>
                    <a:pt x="327" y="5308"/>
                  </a:lnTo>
                  <a:cubicBezTo>
                    <a:pt x="505" y="5367"/>
                    <a:pt x="624" y="5397"/>
                    <a:pt x="772" y="5397"/>
                  </a:cubicBezTo>
                  <a:cubicBezTo>
                    <a:pt x="979" y="5397"/>
                    <a:pt x="1157" y="5337"/>
                    <a:pt x="1306" y="5248"/>
                  </a:cubicBezTo>
                  <a:cubicBezTo>
                    <a:pt x="1454" y="5130"/>
                    <a:pt x="1572" y="4982"/>
                    <a:pt x="1691" y="4774"/>
                  </a:cubicBezTo>
                  <a:cubicBezTo>
                    <a:pt x="1780" y="4596"/>
                    <a:pt x="1899" y="4329"/>
                    <a:pt x="2047" y="3884"/>
                  </a:cubicBezTo>
                  <a:lnTo>
                    <a:pt x="3529" y="0"/>
                  </a:lnTo>
                  <a:lnTo>
                    <a:pt x="2877" y="0"/>
                  </a:lnTo>
                  <a:lnTo>
                    <a:pt x="2047" y="2224"/>
                  </a:lnTo>
                  <a:cubicBezTo>
                    <a:pt x="1958" y="2520"/>
                    <a:pt x="1869" y="2817"/>
                    <a:pt x="1780" y="3114"/>
                  </a:cubicBezTo>
                  <a:cubicBezTo>
                    <a:pt x="1691" y="2787"/>
                    <a:pt x="1602" y="2491"/>
                    <a:pt x="1513" y="2224"/>
                  </a:cubicBezTo>
                  <a:lnTo>
                    <a:pt x="713"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0"/>
            <p:cNvSpPr/>
            <p:nvPr/>
          </p:nvSpPr>
          <p:spPr>
            <a:xfrm>
              <a:off x="3867425" y="4960875"/>
              <a:ext cx="105300" cy="132725"/>
            </a:xfrm>
            <a:custGeom>
              <a:rect b="b" l="l" r="r" t="t"/>
              <a:pathLst>
                <a:path extrusionOk="0" h="5309" w="4212">
                  <a:moveTo>
                    <a:pt x="1" y="1"/>
                  </a:moveTo>
                  <a:lnTo>
                    <a:pt x="1" y="623"/>
                  </a:lnTo>
                  <a:lnTo>
                    <a:pt x="1750" y="623"/>
                  </a:lnTo>
                  <a:lnTo>
                    <a:pt x="1750" y="5308"/>
                  </a:lnTo>
                  <a:lnTo>
                    <a:pt x="2462" y="5308"/>
                  </a:lnTo>
                  <a:lnTo>
                    <a:pt x="2462" y="623"/>
                  </a:lnTo>
                  <a:lnTo>
                    <a:pt x="4211" y="623"/>
                  </a:lnTo>
                  <a:lnTo>
                    <a:pt x="4211"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0"/>
            <p:cNvSpPr/>
            <p:nvPr/>
          </p:nvSpPr>
          <p:spPr>
            <a:xfrm>
              <a:off x="3981600" y="4995725"/>
              <a:ext cx="51900" cy="97875"/>
            </a:xfrm>
            <a:custGeom>
              <a:rect b="b" l="l" r="r" t="t"/>
              <a:pathLst>
                <a:path extrusionOk="0" h="3915" w="2076">
                  <a:moveTo>
                    <a:pt x="1394" y="0"/>
                  </a:moveTo>
                  <a:cubicBezTo>
                    <a:pt x="1246" y="0"/>
                    <a:pt x="1127" y="30"/>
                    <a:pt x="979" y="119"/>
                  </a:cubicBezTo>
                  <a:cubicBezTo>
                    <a:pt x="860" y="208"/>
                    <a:pt x="712" y="386"/>
                    <a:pt x="564" y="652"/>
                  </a:cubicBezTo>
                  <a:lnTo>
                    <a:pt x="564" y="89"/>
                  </a:lnTo>
                  <a:lnTo>
                    <a:pt x="0" y="89"/>
                  </a:lnTo>
                  <a:lnTo>
                    <a:pt x="0" y="3914"/>
                  </a:lnTo>
                  <a:lnTo>
                    <a:pt x="653" y="3914"/>
                  </a:lnTo>
                  <a:lnTo>
                    <a:pt x="653" y="1898"/>
                  </a:lnTo>
                  <a:cubicBezTo>
                    <a:pt x="653" y="1631"/>
                    <a:pt x="682" y="1394"/>
                    <a:pt x="742" y="1157"/>
                  </a:cubicBezTo>
                  <a:cubicBezTo>
                    <a:pt x="801" y="1008"/>
                    <a:pt x="890" y="890"/>
                    <a:pt x="979" y="801"/>
                  </a:cubicBezTo>
                  <a:cubicBezTo>
                    <a:pt x="1097" y="712"/>
                    <a:pt x="1246" y="652"/>
                    <a:pt x="1364" y="652"/>
                  </a:cubicBezTo>
                  <a:cubicBezTo>
                    <a:pt x="1542" y="652"/>
                    <a:pt x="1690" y="712"/>
                    <a:pt x="1839" y="801"/>
                  </a:cubicBezTo>
                  <a:lnTo>
                    <a:pt x="2076" y="208"/>
                  </a:lnTo>
                  <a:cubicBezTo>
                    <a:pt x="1839" y="59"/>
                    <a:pt x="1631" y="0"/>
                    <a:pt x="1394"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0"/>
            <p:cNvSpPr/>
            <p:nvPr/>
          </p:nvSpPr>
          <p:spPr>
            <a:xfrm>
              <a:off x="4037925" y="4995725"/>
              <a:ext cx="88250" cy="100100"/>
            </a:xfrm>
            <a:custGeom>
              <a:rect b="b" l="l" r="r" t="t"/>
              <a:pathLst>
                <a:path extrusionOk="0" h="4004" w="3530">
                  <a:moveTo>
                    <a:pt x="2669" y="1987"/>
                  </a:moveTo>
                  <a:lnTo>
                    <a:pt x="2669" y="2224"/>
                  </a:lnTo>
                  <a:cubicBezTo>
                    <a:pt x="2669" y="2521"/>
                    <a:pt x="2640" y="2728"/>
                    <a:pt x="2551" y="2876"/>
                  </a:cubicBezTo>
                  <a:cubicBezTo>
                    <a:pt x="2462" y="3084"/>
                    <a:pt x="2314" y="3232"/>
                    <a:pt x="2136" y="3321"/>
                  </a:cubicBezTo>
                  <a:cubicBezTo>
                    <a:pt x="1928" y="3440"/>
                    <a:pt x="1721" y="3499"/>
                    <a:pt x="1454" y="3499"/>
                  </a:cubicBezTo>
                  <a:cubicBezTo>
                    <a:pt x="1217" y="3499"/>
                    <a:pt x="1009" y="3440"/>
                    <a:pt x="890" y="3321"/>
                  </a:cubicBezTo>
                  <a:cubicBezTo>
                    <a:pt x="742" y="3203"/>
                    <a:pt x="683" y="3054"/>
                    <a:pt x="683" y="2876"/>
                  </a:cubicBezTo>
                  <a:cubicBezTo>
                    <a:pt x="683" y="2787"/>
                    <a:pt x="712" y="2669"/>
                    <a:pt x="772" y="2580"/>
                  </a:cubicBezTo>
                  <a:cubicBezTo>
                    <a:pt x="831" y="2491"/>
                    <a:pt x="920" y="2432"/>
                    <a:pt x="1039" y="2372"/>
                  </a:cubicBezTo>
                  <a:cubicBezTo>
                    <a:pt x="1157" y="2313"/>
                    <a:pt x="1335" y="2283"/>
                    <a:pt x="1602" y="2224"/>
                  </a:cubicBezTo>
                  <a:cubicBezTo>
                    <a:pt x="2076" y="2165"/>
                    <a:pt x="2432" y="2076"/>
                    <a:pt x="2669" y="1987"/>
                  </a:cubicBezTo>
                  <a:close/>
                  <a:moveTo>
                    <a:pt x="1839" y="0"/>
                  </a:moveTo>
                  <a:cubicBezTo>
                    <a:pt x="1513" y="0"/>
                    <a:pt x="1217" y="30"/>
                    <a:pt x="979" y="119"/>
                  </a:cubicBezTo>
                  <a:cubicBezTo>
                    <a:pt x="712" y="208"/>
                    <a:pt x="535" y="356"/>
                    <a:pt x="386" y="504"/>
                  </a:cubicBezTo>
                  <a:cubicBezTo>
                    <a:pt x="268" y="682"/>
                    <a:pt x="149" y="890"/>
                    <a:pt x="90" y="1186"/>
                  </a:cubicBezTo>
                  <a:lnTo>
                    <a:pt x="742" y="1275"/>
                  </a:lnTo>
                  <a:cubicBezTo>
                    <a:pt x="801" y="979"/>
                    <a:pt x="920" y="801"/>
                    <a:pt x="1068" y="682"/>
                  </a:cubicBezTo>
                  <a:cubicBezTo>
                    <a:pt x="1217" y="593"/>
                    <a:pt x="1424" y="534"/>
                    <a:pt x="1750" y="534"/>
                  </a:cubicBezTo>
                  <a:cubicBezTo>
                    <a:pt x="2076" y="534"/>
                    <a:pt x="2314" y="593"/>
                    <a:pt x="2492" y="741"/>
                  </a:cubicBezTo>
                  <a:cubicBezTo>
                    <a:pt x="2610" y="860"/>
                    <a:pt x="2669" y="1038"/>
                    <a:pt x="2669" y="1305"/>
                  </a:cubicBezTo>
                  <a:cubicBezTo>
                    <a:pt x="2669" y="1334"/>
                    <a:pt x="2669" y="1394"/>
                    <a:pt x="2669" y="1483"/>
                  </a:cubicBezTo>
                  <a:cubicBezTo>
                    <a:pt x="2432" y="1572"/>
                    <a:pt x="2017" y="1631"/>
                    <a:pt x="1513" y="1720"/>
                  </a:cubicBezTo>
                  <a:cubicBezTo>
                    <a:pt x="1246" y="1750"/>
                    <a:pt x="1039" y="1779"/>
                    <a:pt x="920" y="1809"/>
                  </a:cubicBezTo>
                  <a:cubicBezTo>
                    <a:pt x="742" y="1839"/>
                    <a:pt x="594" y="1927"/>
                    <a:pt x="446" y="2016"/>
                  </a:cubicBezTo>
                  <a:cubicBezTo>
                    <a:pt x="327" y="2105"/>
                    <a:pt x="208" y="2224"/>
                    <a:pt x="119" y="2402"/>
                  </a:cubicBezTo>
                  <a:cubicBezTo>
                    <a:pt x="30" y="2550"/>
                    <a:pt x="1" y="2728"/>
                    <a:pt x="1" y="2906"/>
                  </a:cubicBezTo>
                  <a:cubicBezTo>
                    <a:pt x="1" y="3232"/>
                    <a:pt x="90" y="3499"/>
                    <a:pt x="327" y="3707"/>
                  </a:cubicBezTo>
                  <a:cubicBezTo>
                    <a:pt x="564" y="3914"/>
                    <a:pt x="890" y="4003"/>
                    <a:pt x="1305" y="4003"/>
                  </a:cubicBezTo>
                  <a:cubicBezTo>
                    <a:pt x="1572" y="4003"/>
                    <a:pt x="1810" y="3973"/>
                    <a:pt x="2017" y="3884"/>
                  </a:cubicBezTo>
                  <a:cubicBezTo>
                    <a:pt x="2254" y="3796"/>
                    <a:pt x="2492" y="3647"/>
                    <a:pt x="2729" y="3440"/>
                  </a:cubicBezTo>
                  <a:cubicBezTo>
                    <a:pt x="2729" y="3618"/>
                    <a:pt x="2788" y="3796"/>
                    <a:pt x="2847" y="3914"/>
                  </a:cubicBezTo>
                  <a:lnTo>
                    <a:pt x="3529" y="3914"/>
                  </a:lnTo>
                  <a:cubicBezTo>
                    <a:pt x="3440" y="3766"/>
                    <a:pt x="3381" y="3618"/>
                    <a:pt x="3351" y="3469"/>
                  </a:cubicBezTo>
                  <a:cubicBezTo>
                    <a:pt x="3351" y="3291"/>
                    <a:pt x="3322" y="2906"/>
                    <a:pt x="3322" y="2313"/>
                  </a:cubicBezTo>
                  <a:lnTo>
                    <a:pt x="3322" y="1453"/>
                  </a:lnTo>
                  <a:cubicBezTo>
                    <a:pt x="3322" y="1157"/>
                    <a:pt x="3322" y="949"/>
                    <a:pt x="3292" y="830"/>
                  </a:cubicBezTo>
                  <a:cubicBezTo>
                    <a:pt x="3262" y="652"/>
                    <a:pt x="3173" y="504"/>
                    <a:pt x="3085" y="386"/>
                  </a:cubicBezTo>
                  <a:cubicBezTo>
                    <a:pt x="2996" y="267"/>
                    <a:pt x="2847" y="178"/>
                    <a:pt x="2640" y="119"/>
                  </a:cubicBezTo>
                  <a:cubicBezTo>
                    <a:pt x="2432" y="30"/>
                    <a:pt x="2165" y="0"/>
                    <a:pt x="1839"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0"/>
            <p:cNvSpPr/>
            <p:nvPr/>
          </p:nvSpPr>
          <p:spPr>
            <a:xfrm>
              <a:off x="4135775" y="4958650"/>
              <a:ext cx="56375" cy="134950"/>
            </a:xfrm>
            <a:custGeom>
              <a:rect b="b" l="l" r="r" t="t"/>
              <a:pathLst>
                <a:path extrusionOk="0" h="5398" w="2255">
                  <a:moveTo>
                    <a:pt x="1632" y="1"/>
                  </a:moveTo>
                  <a:cubicBezTo>
                    <a:pt x="1365" y="1"/>
                    <a:pt x="1128" y="60"/>
                    <a:pt x="979" y="179"/>
                  </a:cubicBezTo>
                  <a:cubicBezTo>
                    <a:pt x="831" y="267"/>
                    <a:pt x="712" y="416"/>
                    <a:pt x="653" y="564"/>
                  </a:cubicBezTo>
                  <a:cubicBezTo>
                    <a:pt x="594" y="712"/>
                    <a:pt x="564" y="890"/>
                    <a:pt x="564" y="1157"/>
                  </a:cubicBezTo>
                  <a:lnTo>
                    <a:pt x="564" y="1572"/>
                  </a:lnTo>
                  <a:lnTo>
                    <a:pt x="1" y="1572"/>
                  </a:lnTo>
                  <a:lnTo>
                    <a:pt x="1" y="2076"/>
                  </a:lnTo>
                  <a:lnTo>
                    <a:pt x="564" y="2076"/>
                  </a:lnTo>
                  <a:lnTo>
                    <a:pt x="564" y="5397"/>
                  </a:lnTo>
                  <a:lnTo>
                    <a:pt x="1216" y="5397"/>
                  </a:lnTo>
                  <a:lnTo>
                    <a:pt x="1216" y="2076"/>
                  </a:lnTo>
                  <a:lnTo>
                    <a:pt x="1987" y="2076"/>
                  </a:lnTo>
                  <a:lnTo>
                    <a:pt x="1987" y="1572"/>
                  </a:lnTo>
                  <a:lnTo>
                    <a:pt x="1216" y="1572"/>
                  </a:lnTo>
                  <a:lnTo>
                    <a:pt x="1216" y="1216"/>
                  </a:lnTo>
                  <a:cubicBezTo>
                    <a:pt x="1216" y="979"/>
                    <a:pt x="1276" y="801"/>
                    <a:pt x="1335" y="742"/>
                  </a:cubicBezTo>
                  <a:cubicBezTo>
                    <a:pt x="1424" y="653"/>
                    <a:pt x="1572" y="594"/>
                    <a:pt x="1780" y="594"/>
                  </a:cubicBezTo>
                  <a:cubicBezTo>
                    <a:pt x="1898" y="594"/>
                    <a:pt x="2017" y="623"/>
                    <a:pt x="2165" y="653"/>
                  </a:cubicBezTo>
                  <a:lnTo>
                    <a:pt x="2254" y="60"/>
                  </a:lnTo>
                  <a:cubicBezTo>
                    <a:pt x="2017" y="30"/>
                    <a:pt x="1810" y="1"/>
                    <a:pt x="1632"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0"/>
            <p:cNvSpPr/>
            <p:nvPr/>
          </p:nvSpPr>
          <p:spPr>
            <a:xfrm>
              <a:off x="4183975" y="4958650"/>
              <a:ext cx="56350" cy="134950"/>
            </a:xfrm>
            <a:custGeom>
              <a:rect b="b" l="l" r="r" t="t"/>
              <a:pathLst>
                <a:path extrusionOk="0" h="5398" w="2254">
                  <a:moveTo>
                    <a:pt x="1631" y="1"/>
                  </a:moveTo>
                  <a:cubicBezTo>
                    <a:pt x="1364" y="1"/>
                    <a:pt x="1127" y="60"/>
                    <a:pt x="979" y="179"/>
                  </a:cubicBezTo>
                  <a:cubicBezTo>
                    <a:pt x="830" y="267"/>
                    <a:pt x="712" y="416"/>
                    <a:pt x="652" y="564"/>
                  </a:cubicBezTo>
                  <a:cubicBezTo>
                    <a:pt x="593" y="712"/>
                    <a:pt x="563" y="890"/>
                    <a:pt x="563" y="1157"/>
                  </a:cubicBezTo>
                  <a:lnTo>
                    <a:pt x="563" y="1572"/>
                  </a:lnTo>
                  <a:lnTo>
                    <a:pt x="0" y="1572"/>
                  </a:lnTo>
                  <a:lnTo>
                    <a:pt x="0" y="2076"/>
                  </a:lnTo>
                  <a:lnTo>
                    <a:pt x="563" y="2076"/>
                  </a:lnTo>
                  <a:lnTo>
                    <a:pt x="563" y="5397"/>
                  </a:lnTo>
                  <a:lnTo>
                    <a:pt x="1216" y="5397"/>
                  </a:lnTo>
                  <a:lnTo>
                    <a:pt x="1216" y="2076"/>
                  </a:lnTo>
                  <a:lnTo>
                    <a:pt x="1987" y="2076"/>
                  </a:lnTo>
                  <a:lnTo>
                    <a:pt x="1987" y="1572"/>
                  </a:lnTo>
                  <a:lnTo>
                    <a:pt x="1216" y="1572"/>
                  </a:lnTo>
                  <a:lnTo>
                    <a:pt x="1216" y="1216"/>
                  </a:lnTo>
                  <a:cubicBezTo>
                    <a:pt x="1216" y="979"/>
                    <a:pt x="1275" y="801"/>
                    <a:pt x="1334" y="742"/>
                  </a:cubicBezTo>
                  <a:cubicBezTo>
                    <a:pt x="1423" y="653"/>
                    <a:pt x="1572" y="594"/>
                    <a:pt x="1779" y="594"/>
                  </a:cubicBezTo>
                  <a:cubicBezTo>
                    <a:pt x="1898" y="594"/>
                    <a:pt x="2016" y="623"/>
                    <a:pt x="2165" y="653"/>
                  </a:cubicBezTo>
                  <a:lnTo>
                    <a:pt x="2254" y="60"/>
                  </a:lnTo>
                  <a:cubicBezTo>
                    <a:pt x="2016" y="30"/>
                    <a:pt x="1838" y="1"/>
                    <a:pt x="1631"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0"/>
            <p:cNvSpPr/>
            <p:nvPr/>
          </p:nvSpPr>
          <p:spPr>
            <a:xfrm>
              <a:off x="4246225" y="4960875"/>
              <a:ext cx="16350" cy="132725"/>
            </a:xfrm>
            <a:custGeom>
              <a:rect b="b" l="l" r="r" t="t"/>
              <a:pathLst>
                <a:path extrusionOk="0" h="5309" w="654">
                  <a:moveTo>
                    <a:pt x="1" y="1"/>
                  </a:moveTo>
                  <a:lnTo>
                    <a:pt x="1" y="771"/>
                  </a:lnTo>
                  <a:lnTo>
                    <a:pt x="653" y="771"/>
                  </a:lnTo>
                  <a:lnTo>
                    <a:pt x="653" y="1"/>
                  </a:lnTo>
                  <a:close/>
                  <a:moveTo>
                    <a:pt x="1" y="1483"/>
                  </a:moveTo>
                  <a:lnTo>
                    <a:pt x="1" y="5308"/>
                  </a:lnTo>
                  <a:lnTo>
                    <a:pt x="653" y="5308"/>
                  </a:lnTo>
                  <a:lnTo>
                    <a:pt x="653" y="1483"/>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0"/>
            <p:cNvSpPr/>
            <p:nvPr/>
          </p:nvSpPr>
          <p:spPr>
            <a:xfrm>
              <a:off x="4282550" y="4995725"/>
              <a:ext cx="83050" cy="100100"/>
            </a:xfrm>
            <a:custGeom>
              <a:rect b="b" l="l" r="r" t="t"/>
              <a:pathLst>
                <a:path extrusionOk="0" h="4004" w="3322">
                  <a:moveTo>
                    <a:pt x="1750" y="0"/>
                  </a:moveTo>
                  <a:cubicBezTo>
                    <a:pt x="1394" y="0"/>
                    <a:pt x="1098" y="59"/>
                    <a:pt x="831" y="237"/>
                  </a:cubicBezTo>
                  <a:cubicBezTo>
                    <a:pt x="534" y="386"/>
                    <a:pt x="327" y="623"/>
                    <a:pt x="179" y="919"/>
                  </a:cubicBezTo>
                  <a:cubicBezTo>
                    <a:pt x="60" y="1246"/>
                    <a:pt x="1" y="1601"/>
                    <a:pt x="1" y="2016"/>
                  </a:cubicBezTo>
                  <a:cubicBezTo>
                    <a:pt x="1" y="2669"/>
                    <a:pt x="149" y="3143"/>
                    <a:pt x="475" y="3499"/>
                  </a:cubicBezTo>
                  <a:cubicBezTo>
                    <a:pt x="772" y="3825"/>
                    <a:pt x="1216" y="4003"/>
                    <a:pt x="1721" y="4003"/>
                  </a:cubicBezTo>
                  <a:cubicBezTo>
                    <a:pt x="2165" y="4003"/>
                    <a:pt x="2521" y="3884"/>
                    <a:pt x="2788" y="3647"/>
                  </a:cubicBezTo>
                  <a:cubicBezTo>
                    <a:pt x="3084" y="3380"/>
                    <a:pt x="3262" y="3025"/>
                    <a:pt x="3322" y="2609"/>
                  </a:cubicBezTo>
                  <a:lnTo>
                    <a:pt x="2699" y="2521"/>
                  </a:lnTo>
                  <a:cubicBezTo>
                    <a:pt x="2640" y="2847"/>
                    <a:pt x="2551" y="3084"/>
                    <a:pt x="2373" y="3232"/>
                  </a:cubicBezTo>
                  <a:cubicBezTo>
                    <a:pt x="2195" y="3380"/>
                    <a:pt x="1987" y="3469"/>
                    <a:pt x="1721" y="3469"/>
                  </a:cubicBezTo>
                  <a:cubicBezTo>
                    <a:pt x="1394" y="3469"/>
                    <a:pt x="1157" y="3351"/>
                    <a:pt x="950" y="3114"/>
                  </a:cubicBezTo>
                  <a:cubicBezTo>
                    <a:pt x="742" y="2876"/>
                    <a:pt x="653" y="2521"/>
                    <a:pt x="653" y="1987"/>
                  </a:cubicBezTo>
                  <a:cubicBezTo>
                    <a:pt x="653" y="1483"/>
                    <a:pt x="772" y="1127"/>
                    <a:pt x="950" y="890"/>
                  </a:cubicBezTo>
                  <a:cubicBezTo>
                    <a:pt x="1157" y="652"/>
                    <a:pt x="1424" y="534"/>
                    <a:pt x="1750" y="534"/>
                  </a:cubicBezTo>
                  <a:cubicBezTo>
                    <a:pt x="1987" y="534"/>
                    <a:pt x="2165" y="593"/>
                    <a:pt x="2314" y="712"/>
                  </a:cubicBezTo>
                  <a:cubicBezTo>
                    <a:pt x="2462" y="860"/>
                    <a:pt x="2580" y="1038"/>
                    <a:pt x="2640" y="1305"/>
                  </a:cubicBezTo>
                  <a:lnTo>
                    <a:pt x="3262" y="1216"/>
                  </a:lnTo>
                  <a:cubicBezTo>
                    <a:pt x="3203" y="830"/>
                    <a:pt x="3025" y="504"/>
                    <a:pt x="2758" y="297"/>
                  </a:cubicBezTo>
                  <a:cubicBezTo>
                    <a:pt x="2491" y="89"/>
                    <a:pt x="2165" y="0"/>
                    <a:pt x="1750"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0"/>
            <p:cNvSpPr/>
            <p:nvPr/>
          </p:nvSpPr>
          <p:spPr>
            <a:xfrm>
              <a:off x="-313400" y="1084700"/>
              <a:ext cx="80825" cy="126800"/>
            </a:xfrm>
            <a:custGeom>
              <a:rect b="b" l="l" r="r" t="t"/>
              <a:pathLst>
                <a:path extrusionOk="0" h="5072" w="3233">
                  <a:moveTo>
                    <a:pt x="1542" y="1"/>
                  </a:moveTo>
                  <a:cubicBezTo>
                    <a:pt x="1157" y="1"/>
                    <a:pt x="831" y="120"/>
                    <a:pt x="564" y="357"/>
                  </a:cubicBezTo>
                  <a:cubicBezTo>
                    <a:pt x="297" y="564"/>
                    <a:pt x="149" y="890"/>
                    <a:pt x="60" y="1306"/>
                  </a:cubicBezTo>
                  <a:lnTo>
                    <a:pt x="682" y="1395"/>
                  </a:lnTo>
                  <a:cubicBezTo>
                    <a:pt x="712" y="1098"/>
                    <a:pt x="831" y="890"/>
                    <a:pt x="979" y="742"/>
                  </a:cubicBezTo>
                  <a:cubicBezTo>
                    <a:pt x="1127" y="594"/>
                    <a:pt x="1335" y="505"/>
                    <a:pt x="1572" y="505"/>
                  </a:cubicBezTo>
                  <a:cubicBezTo>
                    <a:pt x="1809" y="505"/>
                    <a:pt x="1987" y="594"/>
                    <a:pt x="2165" y="742"/>
                  </a:cubicBezTo>
                  <a:cubicBezTo>
                    <a:pt x="2313" y="890"/>
                    <a:pt x="2373" y="1068"/>
                    <a:pt x="2373" y="1276"/>
                  </a:cubicBezTo>
                  <a:cubicBezTo>
                    <a:pt x="2373" y="1572"/>
                    <a:pt x="2284" y="1780"/>
                    <a:pt x="2076" y="1899"/>
                  </a:cubicBezTo>
                  <a:cubicBezTo>
                    <a:pt x="1868" y="2047"/>
                    <a:pt x="1631" y="2106"/>
                    <a:pt x="1364" y="2106"/>
                  </a:cubicBezTo>
                  <a:lnTo>
                    <a:pt x="1275" y="2106"/>
                  </a:lnTo>
                  <a:lnTo>
                    <a:pt x="1216" y="2640"/>
                  </a:lnTo>
                  <a:cubicBezTo>
                    <a:pt x="1364" y="2610"/>
                    <a:pt x="1513" y="2581"/>
                    <a:pt x="1631" y="2581"/>
                  </a:cubicBezTo>
                  <a:cubicBezTo>
                    <a:pt x="1898" y="2581"/>
                    <a:pt x="2135" y="2670"/>
                    <a:pt x="2313" y="2847"/>
                  </a:cubicBezTo>
                  <a:cubicBezTo>
                    <a:pt x="2521" y="3025"/>
                    <a:pt x="2610" y="3263"/>
                    <a:pt x="2610" y="3529"/>
                  </a:cubicBezTo>
                  <a:cubicBezTo>
                    <a:pt x="2610" y="3826"/>
                    <a:pt x="2491" y="4063"/>
                    <a:pt x="2313" y="4271"/>
                  </a:cubicBezTo>
                  <a:cubicBezTo>
                    <a:pt x="2106" y="4478"/>
                    <a:pt x="1868" y="4567"/>
                    <a:pt x="1572" y="4567"/>
                  </a:cubicBezTo>
                  <a:cubicBezTo>
                    <a:pt x="1335" y="4567"/>
                    <a:pt x="1127" y="4508"/>
                    <a:pt x="979" y="4330"/>
                  </a:cubicBezTo>
                  <a:cubicBezTo>
                    <a:pt x="801" y="4182"/>
                    <a:pt x="682" y="3945"/>
                    <a:pt x="623" y="3589"/>
                  </a:cubicBezTo>
                  <a:lnTo>
                    <a:pt x="0" y="3678"/>
                  </a:lnTo>
                  <a:cubicBezTo>
                    <a:pt x="30" y="4093"/>
                    <a:pt x="208" y="4419"/>
                    <a:pt x="504" y="4686"/>
                  </a:cubicBezTo>
                  <a:cubicBezTo>
                    <a:pt x="771" y="4953"/>
                    <a:pt x="1157" y="5071"/>
                    <a:pt x="1572" y="5071"/>
                  </a:cubicBezTo>
                  <a:cubicBezTo>
                    <a:pt x="2046" y="5071"/>
                    <a:pt x="2461" y="4923"/>
                    <a:pt x="2758" y="4627"/>
                  </a:cubicBezTo>
                  <a:cubicBezTo>
                    <a:pt x="3084" y="4330"/>
                    <a:pt x="3232" y="3945"/>
                    <a:pt x="3232" y="3529"/>
                  </a:cubicBezTo>
                  <a:cubicBezTo>
                    <a:pt x="3232" y="3203"/>
                    <a:pt x="3173" y="2936"/>
                    <a:pt x="2995" y="2729"/>
                  </a:cubicBezTo>
                  <a:cubicBezTo>
                    <a:pt x="2847" y="2521"/>
                    <a:pt x="2610" y="2373"/>
                    <a:pt x="2313" y="2314"/>
                  </a:cubicBezTo>
                  <a:cubicBezTo>
                    <a:pt x="2550" y="2195"/>
                    <a:pt x="2728" y="2047"/>
                    <a:pt x="2817" y="1899"/>
                  </a:cubicBezTo>
                  <a:cubicBezTo>
                    <a:pt x="2936" y="1721"/>
                    <a:pt x="2995" y="1513"/>
                    <a:pt x="2995" y="1306"/>
                  </a:cubicBezTo>
                  <a:cubicBezTo>
                    <a:pt x="2995" y="1068"/>
                    <a:pt x="2936" y="861"/>
                    <a:pt x="2817" y="653"/>
                  </a:cubicBezTo>
                  <a:cubicBezTo>
                    <a:pt x="2699" y="475"/>
                    <a:pt x="2521" y="297"/>
                    <a:pt x="2313" y="179"/>
                  </a:cubicBezTo>
                  <a:cubicBezTo>
                    <a:pt x="2076" y="60"/>
                    <a:pt x="1809" y="1"/>
                    <a:pt x="1542"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0"/>
            <p:cNvSpPr/>
            <p:nvPr/>
          </p:nvSpPr>
          <p:spPr>
            <a:xfrm>
              <a:off x="-222225" y="1085450"/>
              <a:ext cx="86025" cy="123825"/>
            </a:xfrm>
            <a:custGeom>
              <a:rect b="b" l="l" r="r" t="t"/>
              <a:pathLst>
                <a:path extrusionOk="0" h="4953" w="3441">
                  <a:moveTo>
                    <a:pt x="2135" y="979"/>
                  </a:moveTo>
                  <a:lnTo>
                    <a:pt x="2135" y="3203"/>
                  </a:lnTo>
                  <a:lnTo>
                    <a:pt x="594" y="3203"/>
                  </a:lnTo>
                  <a:lnTo>
                    <a:pt x="2135" y="979"/>
                  </a:lnTo>
                  <a:close/>
                  <a:moveTo>
                    <a:pt x="2254" y="1"/>
                  </a:moveTo>
                  <a:lnTo>
                    <a:pt x="1" y="3203"/>
                  </a:lnTo>
                  <a:lnTo>
                    <a:pt x="1" y="3766"/>
                  </a:lnTo>
                  <a:lnTo>
                    <a:pt x="2135" y="3766"/>
                  </a:lnTo>
                  <a:lnTo>
                    <a:pt x="2135" y="4952"/>
                  </a:lnTo>
                  <a:lnTo>
                    <a:pt x="2758" y="4952"/>
                  </a:lnTo>
                  <a:lnTo>
                    <a:pt x="2758" y="3766"/>
                  </a:lnTo>
                  <a:lnTo>
                    <a:pt x="3440" y="3766"/>
                  </a:lnTo>
                  <a:lnTo>
                    <a:pt x="3440" y="3203"/>
                  </a:lnTo>
                  <a:lnTo>
                    <a:pt x="2758" y="3203"/>
                  </a:lnTo>
                  <a:lnTo>
                    <a:pt x="2758"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0"/>
            <p:cNvSpPr/>
            <p:nvPr/>
          </p:nvSpPr>
          <p:spPr>
            <a:xfrm>
              <a:off x="-72475" y="1083225"/>
              <a:ext cx="98600" cy="128275"/>
            </a:xfrm>
            <a:custGeom>
              <a:rect b="b" l="l" r="r" t="t"/>
              <a:pathLst>
                <a:path extrusionOk="0" h="5131" w="3944">
                  <a:moveTo>
                    <a:pt x="1927" y="1"/>
                  </a:moveTo>
                  <a:cubicBezTo>
                    <a:pt x="1601" y="1"/>
                    <a:pt x="1305" y="60"/>
                    <a:pt x="1038" y="179"/>
                  </a:cubicBezTo>
                  <a:cubicBezTo>
                    <a:pt x="741" y="297"/>
                    <a:pt x="534" y="445"/>
                    <a:pt x="415" y="683"/>
                  </a:cubicBezTo>
                  <a:cubicBezTo>
                    <a:pt x="267" y="890"/>
                    <a:pt x="208" y="1127"/>
                    <a:pt x="208" y="1365"/>
                  </a:cubicBezTo>
                  <a:cubicBezTo>
                    <a:pt x="208" y="1602"/>
                    <a:pt x="237" y="1809"/>
                    <a:pt x="356" y="1987"/>
                  </a:cubicBezTo>
                  <a:cubicBezTo>
                    <a:pt x="475" y="2165"/>
                    <a:pt x="652" y="2313"/>
                    <a:pt x="890" y="2462"/>
                  </a:cubicBezTo>
                  <a:cubicBezTo>
                    <a:pt x="1068" y="2551"/>
                    <a:pt x="1394" y="2640"/>
                    <a:pt x="1838" y="2758"/>
                  </a:cubicBezTo>
                  <a:cubicBezTo>
                    <a:pt x="2313" y="2877"/>
                    <a:pt x="2609" y="2936"/>
                    <a:pt x="2728" y="2995"/>
                  </a:cubicBezTo>
                  <a:cubicBezTo>
                    <a:pt x="2936" y="3084"/>
                    <a:pt x="3084" y="3173"/>
                    <a:pt x="3173" y="3292"/>
                  </a:cubicBezTo>
                  <a:cubicBezTo>
                    <a:pt x="3262" y="3411"/>
                    <a:pt x="3321" y="3559"/>
                    <a:pt x="3321" y="3707"/>
                  </a:cubicBezTo>
                  <a:cubicBezTo>
                    <a:pt x="3321" y="3855"/>
                    <a:pt x="3262" y="4004"/>
                    <a:pt x="3173" y="4122"/>
                  </a:cubicBezTo>
                  <a:cubicBezTo>
                    <a:pt x="3084" y="4241"/>
                    <a:pt x="2936" y="4359"/>
                    <a:pt x="2758" y="4419"/>
                  </a:cubicBezTo>
                  <a:cubicBezTo>
                    <a:pt x="2550" y="4508"/>
                    <a:pt x="2343" y="4537"/>
                    <a:pt x="2076" y="4537"/>
                  </a:cubicBezTo>
                  <a:cubicBezTo>
                    <a:pt x="1809" y="4537"/>
                    <a:pt x="1542" y="4478"/>
                    <a:pt x="1334" y="4389"/>
                  </a:cubicBezTo>
                  <a:cubicBezTo>
                    <a:pt x="1097" y="4300"/>
                    <a:pt x="919" y="4181"/>
                    <a:pt x="830" y="4004"/>
                  </a:cubicBezTo>
                  <a:cubicBezTo>
                    <a:pt x="712" y="3855"/>
                    <a:pt x="652" y="3648"/>
                    <a:pt x="623" y="3411"/>
                  </a:cubicBezTo>
                  <a:lnTo>
                    <a:pt x="0" y="3440"/>
                  </a:lnTo>
                  <a:cubicBezTo>
                    <a:pt x="0" y="3796"/>
                    <a:pt x="89" y="4093"/>
                    <a:pt x="267" y="4359"/>
                  </a:cubicBezTo>
                  <a:cubicBezTo>
                    <a:pt x="445" y="4597"/>
                    <a:pt x="682" y="4804"/>
                    <a:pt x="979" y="4923"/>
                  </a:cubicBezTo>
                  <a:cubicBezTo>
                    <a:pt x="1305" y="5071"/>
                    <a:pt x="1661" y="5130"/>
                    <a:pt x="2105" y="5130"/>
                  </a:cubicBezTo>
                  <a:cubicBezTo>
                    <a:pt x="2461" y="5130"/>
                    <a:pt x="2787" y="5071"/>
                    <a:pt x="3054" y="4923"/>
                  </a:cubicBezTo>
                  <a:cubicBezTo>
                    <a:pt x="3351" y="4804"/>
                    <a:pt x="3558" y="4626"/>
                    <a:pt x="3707" y="4389"/>
                  </a:cubicBezTo>
                  <a:cubicBezTo>
                    <a:pt x="3884" y="4152"/>
                    <a:pt x="3944" y="3915"/>
                    <a:pt x="3944" y="3648"/>
                  </a:cubicBezTo>
                  <a:cubicBezTo>
                    <a:pt x="3944" y="3381"/>
                    <a:pt x="3884" y="3144"/>
                    <a:pt x="3736" y="2936"/>
                  </a:cubicBezTo>
                  <a:cubicBezTo>
                    <a:pt x="3588" y="2729"/>
                    <a:pt x="3380" y="2580"/>
                    <a:pt x="3113" y="2432"/>
                  </a:cubicBezTo>
                  <a:cubicBezTo>
                    <a:pt x="2906" y="2343"/>
                    <a:pt x="2550" y="2254"/>
                    <a:pt x="2016" y="2136"/>
                  </a:cubicBezTo>
                  <a:cubicBezTo>
                    <a:pt x="1483" y="1987"/>
                    <a:pt x="1156" y="1869"/>
                    <a:pt x="1008" y="1780"/>
                  </a:cubicBezTo>
                  <a:cubicBezTo>
                    <a:pt x="890" y="1661"/>
                    <a:pt x="830" y="1513"/>
                    <a:pt x="830" y="1335"/>
                  </a:cubicBezTo>
                  <a:cubicBezTo>
                    <a:pt x="830" y="1127"/>
                    <a:pt x="919" y="949"/>
                    <a:pt x="1097" y="801"/>
                  </a:cubicBezTo>
                  <a:cubicBezTo>
                    <a:pt x="1275" y="653"/>
                    <a:pt x="1572" y="594"/>
                    <a:pt x="1957" y="594"/>
                  </a:cubicBezTo>
                  <a:cubicBezTo>
                    <a:pt x="2343" y="594"/>
                    <a:pt x="2639" y="653"/>
                    <a:pt x="2817" y="831"/>
                  </a:cubicBezTo>
                  <a:cubicBezTo>
                    <a:pt x="3025" y="979"/>
                    <a:pt x="3143" y="1216"/>
                    <a:pt x="3173" y="1542"/>
                  </a:cubicBezTo>
                  <a:lnTo>
                    <a:pt x="3795" y="1483"/>
                  </a:lnTo>
                  <a:cubicBezTo>
                    <a:pt x="3795" y="1187"/>
                    <a:pt x="3707" y="949"/>
                    <a:pt x="3558" y="712"/>
                  </a:cubicBezTo>
                  <a:cubicBezTo>
                    <a:pt x="3410" y="475"/>
                    <a:pt x="3202" y="297"/>
                    <a:pt x="2906" y="179"/>
                  </a:cubicBezTo>
                  <a:cubicBezTo>
                    <a:pt x="2639" y="60"/>
                    <a:pt x="2313" y="1"/>
                    <a:pt x="1927"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0"/>
            <p:cNvSpPr/>
            <p:nvPr/>
          </p:nvSpPr>
          <p:spPr>
            <a:xfrm>
              <a:off x="39450" y="1085450"/>
              <a:ext cx="97875" cy="123825"/>
            </a:xfrm>
            <a:custGeom>
              <a:rect b="b" l="l" r="r" t="t"/>
              <a:pathLst>
                <a:path extrusionOk="0" h="4953" w="3915">
                  <a:moveTo>
                    <a:pt x="0" y="1"/>
                  </a:moveTo>
                  <a:lnTo>
                    <a:pt x="0" y="594"/>
                  </a:lnTo>
                  <a:lnTo>
                    <a:pt x="1631" y="594"/>
                  </a:lnTo>
                  <a:lnTo>
                    <a:pt x="1631" y="4952"/>
                  </a:lnTo>
                  <a:lnTo>
                    <a:pt x="2284" y="4952"/>
                  </a:lnTo>
                  <a:lnTo>
                    <a:pt x="2284" y="594"/>
                  </a:lnTo>
                  <a:lnTo>
                    <a:pt x="3914" y="594"/>
                  </a:lnTo>
                  <a:lnTo>
                    <a:pt x="3914"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0"/>
            <p:cNvSpPr/>
            <p:nvPr/>
          </p:nvSpPr>
          <p:spPr>
            <a:xfrm>
              <a:off x="136550" y="1156625"/>
              <a:ext cx="46725" cy="15575"/>
            </a:xfrm>
            <a:custGeom>
              <a:rect b="b" l="l" r="r" t="t"/>
              <a:pathLst>
                <a:path extrusionOk="0" h="623" w="1869">
                  <a:moveTo>
                    <a:pt x="1" y="0"/>
                  </a:moveTo>
                  <a:lnTo>
                    <a:pt x="1" y="623"/>
                  </a:lnTo>
                  <a:lnTo>
                    <a:pt x="1869" y="623"/>
                  </a:lnTo>
                  <a:lnTo>
                    <a:pt x="1869"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0"/>
            <p:cNvSpPr/>
            <p:nvPr/>
          </p:nvSpPr>
          <p:spPr>
            <a:xfrm>
              <a:off x="202525" y="1085450"/>
              <a:ext cx="94175" cy="123825"/>
            </a:xfrm>
            <a:custGeom>
              <a:rect b="b" l="l" r="r" t="t"/>
              <a:pathLst>
                <a:path extrusionOk="0" h="4953" w="3767">
                  <a:moveTo>
                    <a:pt x="1898" y="594"/>
                  </a:moveTo>
                  <a:cubicBezTo>
                    <a:pt x="2225" y="594"/>
                    <a:pt x="2402" y="594"/>
                    <a:pt x="2521" y="623"/>
                  </a:cubicBezTo>
                  <a:cubicBezTo>
                    <a:pt x="2699" y="683"/>
                    <a:pt x="2847" y="772"/>
                    <a:pt x="2936" y="920"/>
                  </a:cubicBezTo>
                  <a:cubicBezTo>
                    <a:pt x="3055" y="1068"/>
                    <a:pt x="3084" y="1246"/>
                    <a:pt x="3084" y="1453"/>
                  </a:cubicBezTo>
                  <a:cubicBezTo>
                    <a:pt x="3084" y="1750"/>
                    <a:pt x="2996" y="1958"/>
                    <a:pt x="2818" y="2135"/>
                  </a:cubicBezTo>
                  <a:cubicBezTo>
                    <a:pt x="2640" y="2284"/>
                    <a:pt x="2343" y="2373"/>
                    <a:pt x="1928" y="2373"/>
                  </a:cubicBezTo>
                  <a:lnTo>
                    <a:pt x="653" y="2373"/>
                  </a:lnTo>
                  <a:lnTo>
                    <a:pt x="653" y="594"/>
                  </a:lnTo>
                  <a:close/>
                  <a:moveTo>
                    <a:pt x="1" y="1"/>
                  </a:moveTo>
                  <a:lnTo>
                    <a:pt x="1" y="4952"/>
                  </a:lnTo>
                  <a:lnTo>
                    <a:pt x="653" y="4952"/>
                  </a:lnTo>
                  <a:lnTo>
                    <a:pt x="653" y="2936"/>
                  </a:lnTo>
                  <a:lnTo>
                    <a:pt x="1928" y="2936"/>
                  </a:lnTo>
                  <a:cubicBezTo>
                    <a:pt x="2610" y="2936"/>
                    <a:pt x="3114" y="2788"/>
                    <a:pt x="3381" y="2491"/>
                  </a:cubicBezTo>
                  <a:cubicBezTo>
                    <a:pt x="3648" y="2224"/>
                    <a:pt x="3766" y="1869"/>
                    <a:pt x="3766" y="1424"/>
                  </a:cubicBezTo>
                  <a:cubicBezTo>
                    <a:pt x="3766" y="1187"/>
                    <a:pt x="3707" y="979"/>
                    <a:pt x="3618" y="772"/>
                  </a:cubicBezTo>
                  <a:cubicBezTo>
                    <a:pt x="3529" y="564"/>
                    <a:pt x="3381" y="386"/>
                    <a:pt x="3233" y="297"/>
                  </a:cubicBezTo>
                  <a:cubicBezTo>
                    <a:pt x="3055" y="178"/>
                    <a:pt x="2847" y="90"/>
                    <a:pt x="2610" y="60"/>
                  </a:cubicBezTo>
                  <a:cubicBezTo>
                    <a:pt x="2432" y="30"/>
                    <a:pt x="2195" y="1"/>
                    <a:pt x="1869"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0"/>
            <p:cNvSpPr/>
            <p:nvPr/>
          </p:nvSpPr>
          <p:spPr>
            <a:xfrm>
              <a:off x="318175" y="1085450"/>
              <a:ext cx="91950" cy="123825"/>
            </a:xfrm>
            <a:custGeom>
              <a:rect b="b" l="l" r="r" t="t"/>
              <a:pathLst>
                <a:path extrusionOk="0" h="4953" w="3678">
                  <a:moveTo>
                    <a:pt x="0" y="1"/>
                  </a:moveTo>
                  <a:lnTo>
                    <a:pt x="0" y="4952"/>
                  </a:lnTo>
                  <a:lnTo>
                    <a:pt x="3677" y="4952"/>
                  </a:lnTo>
                  <a:lnTo>
                    <a:pt x="3677" y="4359"/>
                  </a:lnTo>
                  <a:lnTo>
                    <a:pt x="653" y="4359"/>
                  </a:lnTo>
                  <a:lnTo>
                    <a:pt x="653" y="2699"/>
                  </a:lnTo>
                  <a:lnTo>
                    <a:pt x="3381" y="2699"/>
                  </a:lnTo>
                  <a:lnTo>
                    <a:pt x="3381" y="2106"/>
                  </a:lnTo>
                  <a:lnTo>
                    <a:pt x="653" y="2106"/>
                  </a:lnTo>
                  <a:lnTo>
                    <a:pt x="653" y="594"/>
                  </a:lnTo>
                  <a:lnTo>
                    <a:pt x="3588" y="594"/>
                  </a:lnTo>
                  <a:lnTo>
                    <a:pt x="3588"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0"/>
            <p:cNvSpPr/>
            <p:nvPr/>
          </p:nvSpPr>
          <p:spPr>
            <a:xfrm>
              <a:off x="433075" y="1085450"/>
              <a:ext cx="97125" cy="123825"/>
            </a:xfrm>
            <a:custGeom>
              <a:rect b="b" l="l" r="r" t="t"/>
              <a:pathLst>
                <a:path extrusionOk="0" h="4953" w="3885">
                  <a:moveTo>
                    <a:pt x="0" y="1"/>
                  </a:moveTo>
                  <a:lnTo>
                    <a:pt x="0" y="4952"/>
                  </a:lnTo>
                  <a:lnTo>
                    <a:pt x="623" y="4952"/>
                  </a:lnTo>
                  <a:lnTo>
                    <a:pt x="623" y="1068"/>
                  </a:lnTo>
                  <a:lnTo>
                    <a:pt x="3232" y="4952"/>
                  </a:lnTo>
                  <a:lnTo>
                    <a:pt x="3885" y="4952"/>
                  </a:lnTo>
                  <a:lnTo>
                    <a:pt x="3885" y="1"/>
                  </a:lnTo>
                  <a:lnTo>
                    <a:pt x="3262" y="1"/>
                  </a:lnTo>
                  <a:lnTo>
                    <a:pt x="3262" y="3885"/>
                  </a:lnTo>
                  <a:lnTo>
                    <a:pt x="65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0"/>
            <p:cNvSpPr/>
            <p:nvPr/>
          </p:nvSpPr>
          <p:spPr>
            <a:xfrm>
              <a:off x="557600" y="1085450"/>
              <a:ext cx="97875" cy="123825"/>
            </a:xfrm>
            <a:custGeom>
              <a:rect b="b" l="l" r="r" t="t"/>
              <a:pathLst>
                <a:path extrusionOk="0" h="4953" w="3915">
                  <a:moveTo>
                    <a:pt x="1" y="1"/>
                  </a:moveTo>
                  <a:lnTo>
                    <a:pt x="1" y="4952"/>
                  </a:lnTo>
                  <a:lnTo>
                    <a:pt x="623" y="4952"/>
                  </a:lnTo>
                  <a:lnTo>
                    <a:pt x="623" y="1068"/>
                  </a:lnTo>
                  <a:lnTo>
                    <a:pt x="3233" y="4952"/>
                  </a:lnTo>
                  <a:lnTo>
                    <a:pt x="3915" y="4952"/>
                  </a:lnTo>
                  <a:lnTo>
                    <a:pt x="3915" y="1"/>
                  </a:lnTo>
                  <a:lnTo>
                    <a:pt x="3292" y="1"/>
                  </a:lnTo>
                  <a:lnTo>
                    <a:pt x="3292" y="3885"/>
                  </a:lnTo>
                  <a:lnTo>
                    <a:pt x="68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0"/>
            <p:cNvSpPr/>
            <p:nvPr/>
          </p:nvSpPr>
          <p:spPr>
            <a:xfrm>
              <a:off x="725125" y="1083225"/>
              <a:ext cx="98625" cy="128275"/>
            </a:xfrm>
            <a:custGeom>
              <a:rect b="b" l="l" r="r" t="t"/>
              <a:pathLst>
                <a:path extrusionOk="0" h="5131" w="3945">
                  <a:moveTo>
                    <a:pt x="1928" y="1"/>
                  </a:moveTo>
                  <a:cubicBezTo>
                    <a:pt x="1602" y="1"/>
                    <a:pt x="1306" y="60"/>
                    <a:pt x="1039" y="179"/>
                  </a:cubicBezTo>
                  <a:cubicBezTo>
                    <a:pt x="772" y="297"/>
                    <a:pt x="564" y="445"/>
                    <a:pt x="416" y="683"/>
                  </a:cubicBezTo>
                  <a:cubicBezTo>
                    <a:pt x="268" y="890"/>
                    <a:pt x="208" y="1127"/>
                    <a:pt x="208" y="1365"/>
                  </a:cubicBezTo>
                  <a:cubicBezTo>
                    <a:pt x="208" y="1602"/>
                    <a:pt x="268" y="1809"/>
                    <a:pt x="357" y="1987"/>
                  </a:cubicBezTo>
                  <a:cubicBezTo>
                    <a:pt x="475" y="2165"/>
                    <a:pt x="653" y="2313"/>
                    <a:pt x="890" y="2462"/>
                  </a:cubicBezTo>
                  <a:cubicBezTo>
                    <a:pt x="1068" y="2551"/>
                    <a:pt x="1395" y="2640"/>
                    <a:pt x="1869" y="2758"/>
                  </a:cubicBezTo>
                  <a:cubicBezTo>
                    <a:pt x="2314" y="2877"/>
                    <a:pt x="2610" y="2936"/>
                    <a:pt x="2729" y="2995"/>
                  </a:cubicBezTo>
                  <a:cubicBezTo>
                    <a:pt x="2936" y="3084"/>
                    <a:pt x="3085" y="3173"/>
                    <a:pt x="3174" y="3292"/>
                  </a:cubicBezTo>
                  <a:cubicBezTo>
                    <a:pt x="3263" y="3411"/>
                    <a:pt x="3322" y="3559"/>
                    <a:pt x="3322" y="3707"/>
                  </a:cubicBezTo>
                  <a:cubicBezTo>
                    <a:pt x="3322" y="3855"/>
                    <a:pt x="3263" y="4004"/>
                    <a:pt x="3174" y="4122"/>
                  </a:cubicBezTo>
                  <a:cubicBezTo>
                    <a:pt x="3085" y="4241"/>
                    <a:pt x="2936" y="4359"/>
                    <a:pt x="2759" y="4419"/>
                  </a:cubicBezTo>
                  <a:cubicBezTo>
                    <a:pt x="2551" y="4508"/>
                    <a:pt x="2343" y="4537"/>
                    <a:pt x="2077" y="4537"/>
                  </a:cubicBezTo>
                  <a:cubicBezTo>
                    <a:pt x="1810" y="4537"/>
                    <a:pt x="1543" y="4478"/>
                    <a:pt x="1335" y="4389"/>
                  </a:cubicBezTo>
                  <a:cubicBezTo>
                    <a:pt x="1098" y="4300"/>
                    <a:pt x="950" y="4181"/>
                    <a:pt x="831" y="4004"/>
                  </a:cubicBezTo>
                  <a:cubicBezTo>
                    <a:pt x="713" y="3855"/>
                    <a:pt x="653" y="3648"/>
                    <a:pt x="624" y="3411"/>
                  </a:cubicBezTo>
                  <a:lnTo>
                    <a:pt x="1" y="3440"/>
                  </a:lnTo>
                  <a:cubicBezTo>
                    <a:pt x="31" y="3796"/>
                    <a:pt x="120" y="4093"/>
                    <a:pt x="268" y="4359"/>
                  </a:cubicBezTo>
                  <a:cubicBezTo>
                    <a:pt x="446" y="4597"/>
                    <a:pt x="683" y="4804"/>
                    <a:pt x="979" y="4923"/>
                  </a:cubicBezTo>
                  <a:cubicBezTo>
                    <a:pt x="1306" y="5071"/>
                    <a:pt x="1661" y="5130"/>
                    <a:pt x="2106" y="5130"/>
                  </a:cubicBezTo>
                  <a:cubicBezTo>
                    <a:pt x="2462" y="5130"/>
                    <a:pt x="2788" y="5071"/>
                    <a:pt x="3085" y="4923"/>
                  </a:cubicBezTo>
                  <a:cubicBezTo>
                    <a:pt x="3352" y="4804"/>
                    <a:pt x="3559" y="4626"/>
                    <a:pt x="3737" y="4389"/>
                  </a:cubicBezTo>
                  <a:cubicBezTo>
                    <a:pt x="3885" y="4152"/>
                    <a:pt x="3945" y="3915"/>
                    <a:pt x="3945" y="3648"/>
                  </a:cubicBezTo>
                  <a:cubicBezTo>
                    <a:pt x="3945" y="3381"/>
                    <a:pt x="3885" y="3144"/>
                    <a:pt x="3737" y="2936"/>
                  </a:cubicBezTo>
                  <a:cubicBezTo>
                    <a:pt x="3618" y="2729"/>
                    <a:pt x="3381" y="2580"/>
                    <a:pt x="3114" y="2432"/>
                  </a:cubicBezTo>
                  <a:cubicBezTo>
                    <a:pt x="2907" y="2343"/>
                    <a:pt x="2551" y="2254"/>
                    <a:pt x="2017" y="2136"/>
                  </a:cubicBezTo>
                  <a:cubicBezTo>
                    <a:pt x="1484" y="1987"/>
                    <a:pt x="1157" y="1869"/>
                    <a:pt x="1009" y="1780"/>
                  </a:cubicBezTo>
                  <a:cubicBezTo>
                    <a:pt x="890" y="1661"/>
                    <a:pt x="831" y="1513"/>
                    <a:pt x="831" y="1335"/>
                  </a:cubicBezTo>
                  <a:cubicBezTo>
                    <a:pt x="831" y="1127"/>
                    <a:pt x="920" y="949"/>
                    <a:pt x="1098" y="801"/>
                  </a:cubicBezTo>
                  <a:cubicBezTo>
                    <a:pt x="1276" y="653"/>
                    <a:pt x="1572" y="594"/>
                    <a:pt x="1958" y="594"/>
                  </a:cubicBezTo>
                  <a:cubicBezTo>
                    <a:pt x="2343" y="594"/>
                    <a:pt x="2640" y="653"/>
                    <a:pt x="2818" y="831"/>
                  </a:cubicBezTo>
                  <a:cubicBezTo>
                    <a:pt x="3025" y="979"/>
                    <a:pt x="3144" y="1216"/>
                    <a:pt x="3174" y="1542"/>
                  </a:cubicBezTo>
                  <a:lnTo>
                    <a:pt x="3796" y="1483"/>
                  </a:lnTo>
                  <a:cubicBezTo>
                    <a:pt x="3796" y="1187"/>
                    <a:pt x="3707" y="949"/>
                    <a:pt x="3559" y="712"/>
                  </a:cubicBezTo>
                  <a:cubicBezTo>
                    <a:pt x="3411" y="475"/>
                    <a:pt x="3203" y="297"/>
                    <a:pt x="2907" y="179"/>
                  </a:cubicBezTo>
                  <a:cubicBezTo>
                    <a:pt x="2640" y="60"/>
                    <a:pt x="2314" y="1"/>
                    <a:pt x="1928"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0"/>
            <p:cNvSpPr/>
            <p:nvPr/>
          </p:nvSpPr>
          <p:spPr>
            <a:xfrm>
              <a:off x="837075" y="1085450"/>
              <a:ext cx="97875" cy="123825"/>
            </a:xfrm>
            <a:custGeom>
              <a:rect b="b" l="l" r="r" t="t"/>
              <a:pathLst>
                <a:path extrusionOk="0" h="4953" w="3915">
                  <a:moveTo>
                    <a:pt x="0" y="1"/>
                  </a:moveTo>
                  <a:lnTo>
                    <a:pt x="0" y="594"/>
                  </a:lnTo>
                  <a:lnTo>
                    <a:pt x="1631" y="594"/>
                  </a:lnTo>
                  <a:lnTo>
                    <a:pt x="1631" y="4952"/>
                  </a:lnTo>
                  <a:lnTo>
                    <a:pt x="2283" y="4952"/>
                  </a:lnTo>
                  <a:lnTo>
                    <a:pt x="2283" y="594"/>
                  </a:lnTo>
                  <a:lnTo>
                    <a:pt x="3914" y="594"/>
                  </a:lnTo>
                  <a:lnTo>
                    <a:pt x="3914"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0"/>
            <p:cNvSpPr/>
            <p:nvPr/>
          </p:nvSpPr>
          <p:spPr>
            <a:xfrm>
              <a:off x="925275" y="1085450"/>
              <a:ext cx="116425" cy="123825"/>
            </a:xfrm>
            <a:custGeom>
              <a:rect b="b" l="l" r="r" t="t"/>
              <a:pathLst>
                <a:path extrusionOk="0" h="4953" w="4657">
                  <a:moveTo>
                    <a:pt x="2254" y="534"/>
                  </a:moveTo>
                  <a:cubicBezTo>
                    <a:pt x="2343" y="801"/>
                    <a:pt x="2432" y="1127"/>
                    <a:pt x="2610" y="1542"/>
                  </a:cubicBezTo>
                  <a:lnTo>
                    <a:pt x="3114" y="2936"/>
                  </a:lnTo>
                  <a:lnTo>
                    <a:pt x="1454" y="2936"/>
                  </a:lnTo>
                  <a:lnTo>
                    <a:pt x="1987" y="1483"/>
                  </a:lnTo>
                  <a:cubicBezTo>
                    <a:pt x="2106" y="1157"/>
                    <a:pt x="2195" y="831"/>
                    <a:pt x="2254" y="534"/>
                  </a:cubicBezTo>
                  <a:close/>
                  <a:moveTo>
                    <a:pt x="1928" y="1"/>
                  </a:moveTo>
                  <a:lnTo>
                    <a:pt x="1" y="4952"/>
                  </a:lnTo>
                  <a:lnTo>
                    <a:pt x="712" y="4952"/>
                  </a:lnTo>
                  <a:lnTo>
                    <a:pt x="1246" y="3470"/>
                  </a:lnTo>
                  <a:lnTo>
                    <a:pt x="3322" y="3470"/>
                  </a:lnTo>
                  <a:lnTo>
                    <a:pt x="3915" y="4952"/>
                  </a:lnTo>
                  <a:lnTo>
                    <a:pt x="4656" y="4952"/>
                  </a:lnTo>
                  <a:lnTo>
                    <a:pt x="2610"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0"/>
            <p:cNvSpPr/>
            <p:nvPr/>
          </p:nvSpPr>
          <p:spPr>
            <a:xfrm>
              <a:off x="-477975" y="1391600"/>
              <a:ext cx="114925" cy="127525"/>
            </a:xfrm>
            <a:custGeom>
              <a:rect b="b" l="l" r="r" t="t"/>
              <a:pathLst>
                <a:path extrusionOk="0" h="5101" w="4597">
                  <a:moveTo>
                    <a:pt x="2492" y="1"/>
                  </a:moveTo>
                  <a:cubicBezTo>
                    <a:pt x="1987" y="1"/>
                    <a:pt x="1572" y="90"/>
                    <a:pt x="1187" y="297"/>
                  </a:cubicBezTo>
                  <a:cubicBezTo>
                    <a:pt x="801" y="505"/>
                    <a:pt x="505" y="801"/>
                    <a:pt x="327" y="1216"/>
                  </a:cubicBezTo>
                  <a:cubicBezTo>
                    <a:pt x="119" y="1631"/>
                    <a:pt x="1" y="2076"/>
                    <a:pt x="1" y="2580"/>
                  </a:cubicBezTo>
                  <a:cubicBezTo>
                    <a:pt x="1" y="3055"/>
                    <a:pt x="119" y="3499"/>
                    <a:pt x="327" y="3885"/>
                  </a:cubicBezTo>
                  <a:cubicBezTo>
                    <a:pt x="535" y="4300"/>
                    <a:pt x="831" y="4597"/>
                    <a:pt x="1217" y="4804"/>
                  </a:cubicBezTo>
                  <a:cubicBezTo>
                    <a:pt x="1602" y="5012"/>
                    <a:pt x="2047" y="5101"/>
                    <a:pt x="2551" y="5101"/>
                  </a:cubicBezTo>
                  <a:cubicBezTo>
                    <a:pt x="2907" y="5101"/>
                    <a:pt x="3262" y="5041"/>
                    <a:pt x="3589" y="4923"/>
                  </a:cubicBezTo>
                  <a:cubicBezTo>
                    <a:pt x="3944" y="4774"/>
                    <a:pt x="4271" y="4597"/>
                    <a:pt x="4597" y="4330"/>
                  </a:cubicBezTo>
                  <a:lnTo>
                    <a:pt x="4597" y="2491"/>
                  </a:lnTo>
                  <a:lnTo>
                    <a:pt x="2492" y="2491"/>
                  </a:lnTo>
                  <a:lnTo>
                    <a:pt x="2492" y="3084"/>
                  </a:lnTo>
                  <a:lnTo>
                    <a:pt x="3944" y="3084"/>
                  </a:lnTo>
                  <a:lnTo>
                    <a:pt x="3944" y="4003"/>
                  </a:lnTo>
                  <a:cubicBezTo>
                    <a:pt x="3826" y="4122"/>
                    <a:pt x="3618" y="4241"/>
                    <a:pt x="3351" y="4359"/>
                  </a:cubicBezTo>
                  <a:cubicBezTo>
                    <a:pt x="3055" y="4448"/>
                    <a:pt x="2788" y="4508"/>
                    <a:pt x="2521" y="4508"/>
                  </a:cubicBezTo>
                  <a:cubicBezTo>
                    <a:pt x="2195" y="4508"/>
                    <a:pt x="1869" y="4448"/>
                    <a:pt x="1572" y="4300"/>
                  </a:cubicBezTo>
                  <a:cubicBezTo>
                    <a:pt x="1305" y="4152"/>
                    <a:pt x="1068" y="3944"/>
                    <a:pt x="920" y="3648"/>
                  </a:cubicBezTo>
                  <a:cubicBezTo>
                    <a:pt x="772" y="3351"/>
                    <a:pt x="683" y="2966"/>
                    <a:pt x="683" y="2521"/>
                  </a:cubicBezTo>
                  <a:cubicBezTo>
                    <a:pt x="683" y="2165"/>
                    <a:pt x="742" y="1839"/>
                    <a:pt x="890" y="1542"/>
                  </a:cubicBezTo>
                  <a:cubicBezTo>
                    <a:pt x="950" y="1365"/>
                    <a:pt x="1068" y="1187"/>
                    <a:pt x="1187" y="1038"/>
                  </a:cubicBezTo>
                  <a:cubicBezTo>
                    <a:pt x="1335" y="890"/>
                    <a:pt x="1513" y="772"/>
                    <a:pt x="1721" y="683"/>
                  </a:cubicBezTo>
                  <a:cubicBezTo>
                    <a:pt x="1928" y="594"/>
                    <a:pt x="2195" y="534"/>
                    <a:pt x="2492" y="534"/>
                  </a:cubicBezTo>
                  <a:cubicBezTo>
                    <a:pt x="2758" y="534"/>
                    <a:pt x="2966" y="594"/>
                    <a:pt x="3173" y="683"/>
                  </a:cubicBezTo>
                  <a:cubicBezTo>
                    <a:pt x="3381" y="772"/>
                    <a:pt x="3529" y="890"/>
                    <a:pt x="3648" y="1009"/>
                  </a:cubicBezTo>
                  <a:cubicBezTo>
                    <a:pt x="3767" y="1157"/>
                    <a:pt x="3855" y="1365"/>
                    <a:pt x="3915" y="1631"/>
                  </a:cubicBezTo>
                  <a:lnTo>
                    <a:pt x="4508" y="1453"/>
                  </a:lnTo>
                  <a:cubicBezTo>
                    <a:pt x="4449" y="1127"/>
                    <a:pt x="4300" y="860"/>
                    <a:pt x="4152" y="653"/>
                  </a:cubicBezTo>
                  <a:cubicBezTo>
                    <a:pt x="3974" y="445"/>
                    <a:pt x="3767" y="267"/>
                    <a:pt x="3470" y="149"/>
                  </a:cubicBezTo>
                  <a:cubicBezTo>
                    <a:pt x="3173" y="30"/>
                    <a:pt x="2847" y="1"/>
                    <a:pt x="2492"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0"/>
            <p:cNvSpPr/>
            <p:nvPr/>
          </p:nvSpPr>
          <p:spPr>
            <a:xfrm>
              <a:off x="-338600" y="1393075"/>
              <a:ext cx="109000" cy="123825"/>
            </a:xfrm>
            <a:custGeom>
              <a:rect b="b" l="l" r="r" t="t"/>
              <a:pathLst>
                <a:path extrusionOk="0" h="4953" w="4360">
                  <a:moveTo>
                    <a:pt x="2224" y="564"/>
                  </a:moveTo>
                  <a:cubicBezTo>
                    <a:pt x="2580" y="564"/>
                    <a:pt x="2847" y="624"/>
                    <a:pt x="3025" y="772"/>
                  </a:cubicBezTo>
                  <a:cubicBezTo>
                    <a:pt x="3203" y="950"/>
                    <a:pt x="3292" y="1128"/>
                    <a:pt x="3292" y="1365"/>
                  </a:cubicBezTo>
                  <a:cubicBezTo>
                    <a:pt x="3292" y="1513"/>
                    <a:pt x="3232" y="1661"/>
                    <a:pt x="3143" y="1810"/>
                  </a:cubicBezTo>
                  <a:cubicBezTo>
                    <a:pt x="3054" y="1958"/>
                    <a:pt x="2936" y="2047"/>
                    <a:pt x="2758" y="2106"/>
                  </a:cubicBezTo>
                  <a:cubicBezTo>
                    <a:pt x="2580" y="2165"/>
                    <a:pt x="2372" y="2195"/>
                    <a:pt x="2046" y="2195"/>
                  </a:cubicBezTo>
                  <a:lnTo>
                    <a:pt x="653" y="2195"/>
                  </a:lnTo>
                  <a:lnTo>
                    <a:pt x="653" y="564"/>
                  </a:lnTo>
                  <a:close/>
                  <a:moveTo>
                    <a:pt x="0" y="1"/>
                  </a:moveTo>
                  <a:lnTo>
                    <a:pt x="0" y="4953"/>
                  </a:lnTo>
                  <a:lnTo>
                    <a:pt x="653" y="4953"/>
                  </a:lnTo>
                  <a:lnTo>
                    <a:pt x="653" y="2758"/>
                  </a:lnTo>
                  <a:lnTo>
                    <a:pt x="1424" y="2758"/>
                  </a:lnTo>
                  <a:cubicBezTo>
                    <a:pt x="1572" y="2758"/>
                    <a:pt x="1690" y="2758"/>
                    <a:pt x="1779" y="2788"/>
                  </a:cubicBezTo>
                  <a:cubicBezTo>
                    <a:pt x="1868" y="2818"/>
                    <a:pt x="1987" y="2847"/>
                    <a:pt x="2076" y="2907"/>
                  </a:cubicBezTo>
                  <a:cubicBezTo>
                    <a:pt x="2165" y="2996"/>
                    <a:pt x="2283" y="3085"/>
                    <a:pt x="2402" y="3263"/>
                  </a:cubicBezTo>
                  <a:cubicBezTo>
                    <a:pt x="2521" y="3411"/>
                    <a:pt x="2699" y="3648"/>
                    <a:pt x="2876" y="3944"/>
                  </a:cubicBezTo>
                  <a:lnTo>
                    <a:pt x="3529" y="4953"/>
                  </a:lnTo>
                  <a:lnTo>
                    <a:pt x="4359" y="4953"/>
                  </a:lnTo>
                  <a:lnTo>
                    <a:pt x="3499" y="3618"/>
                  </a:lnTo>
                  <a:cubicBezTo>
                    <a:pt x="3321" y="3351"/>
                    <a:pt x="3143" y="3144"/>
                    <a:pt x="2965" y="2966"/>
                  </a:cubicBezTo>
                  <a:cubicBezTo>
                    <a:pt x="2876" y="2877"/>
                    <a:pt x="2728" y="2788"/>
                    <a:pt x="2550" y="2699"/>
                  </a:cubicBezTo>
                  <a:cubicBezTo>
                    <a:pt x="3025" y="2640"/>
                    <a:pt x="3381" y="2492"/>
                    <a:pt x="3618" y="2254"/>
                  </a:cubicBezTo>
                  <a:cubicBezTo>
                    <a:pt x="3855" y="2017"/>
                    <a:pt x="3944" y="1721"/>
                    <a:pt x="3944" y="1365"/>
                  </a:cubicBezTo>
                  <a:cubicBezTo>
                    <a:pt x="3944" y="1098"/>
                    <a:pt x="3885" y="831"/>
                    <a:pt x="3736" y="624"/>
                  </a:cubicBezTo>
                  <a:cubicBezTo>
                    <a:pt x="3618" y="386"/>
                    <a:pt x="3440" y="238"/>
                    <a:pt x="3203" y="149"/>
                  </a:cubicBezTo>
                  <a:cubicBezTo>
                    <a:pt x="2965" y="60"/>
                    <a:pt x="2639" y="1"/>
                    <a:pt x="2194"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0"/>
            <p:cNvSpPr/>
            <p:nvPr/>
          </p:nvSpPr>
          <p:spPr>
            <a:xfrm>
              <a:off x="-214075" y="1393075"/>
              <a:ext cx="102325" cy="123825"/>
            </a:xfrm>
            <a:custGeom>
              <a:rect b="b" l="l" r="r" t="t"/>
              <a:pathLst>
                <a:path extrusionOk="0" h="4953" w="4093">
                  <a:moveTo>
                    <a:pt x="1691" y="594"/>
                  </a:moveTo>
                  <a:cubicBezTo>
                    <a:pt x="2076" y="594"/>
                    <a:pt x="2373" y="624"/>
                    <a:pt x="2551" y="683"/>
                  </a:cubicBezTo>
                  <a:cubicBezTo>
                    <a:pt x="2788" y="801"/>
                    <a:pt x="2995" y="979"/>
                    <a:pt x="3173" y="1246"/>
                  </a:cubicBezTo>
                  <a:cubicBezTo>
                    <a:pt x="3322" y="1543"/>
                    <a:pt x="3411" y="1928"/>
                    <a:pt x="3411" y="2462"/>
                  </a:cubicBezTo>
                  <a:cubicBezTo>
                    <a:pt x="3411" y="2818"/>
                    <a:pt x="3381" y="3144"/>
                    <a:pt x="3292" y="3411"/>
                  </a:cubicBezTo>
                  <a:cubicBezTo>
                    <a:pt x="3203" y="3678"/>
                    <a:pt x="3084" y="3885"/>
                    <a:pt x="2936" y="4033"/>
                  </a:cubicBezTo>
                  <a:cubicBezTo>
                    <a:pt x="2818" y="4152"/>
                    <a:pt x="2669" y="4241"/>
                    <a:pt x="2491" y="4300"/>
                  </a:cubicBezTo>
                  <a:cubicBezTo>
                    <a:pt x="2284" y="4360"/>
                    <a:pt x="2047" y="4389"/>
                    <a:pt x="1720" y="4389"/>
                  </a:cubicBezTo>
                  <a:lnTo>
                    <a:pt x="653" y="4389"/>
                  </a:lnTo>
                  <a:lnTo>
                    <a:pt x="653" y="594"/>
                  </a:lnTo>
                  <a:close/>
                  <a:moveTo>
                    <a:pt x="1" y="1"/>
                  </a:moveTo>
                  <a:lnTo>
                    <a:pt x="1" y="4953"/>
                  </a:lnTo>
                  <a:lnTo>
                    <a:pt x="1780" y="4953"/>
                  </a:lnTo>
                  <a:cubicBezTo>
                    <a:pt x="2076" y="4953"/>
                    <a:pt x="2343" y="4923"/>
                    <a:pt x="2580" y="4893"/>
                  </a:cubicBezTo>
                  <a:cubicBezTo>
                    <a:pt x="2818" y="4834"/>
                    <a:pt x="3025" y="4745"/>
                    <a:pt x="3173" y="4626"/>
                  </a:cubicBezTo>
                  <a:cubicBezTo>
                    <a:pt x="3351" y="4508"/>
                    <a:pt x="3500" y="4360"/>
                    <a:pt x="3618" y="4182"/>
                  </a:cubicBezTo>
                  <a:cubicBezTo>
                    <a:pt x="3766" y="4004"/>
                    <a:pt x="3885" y="3737"/>
                    <a:pt x="3974" y="3470"/>
                  </a:cubicBezTo>
                  <a:cubicBezTo>
                    <a:pt x="4063" y="3174"/>
                    <a:pt x="4093" y="2847"/>
                    <a:pt x="4093" y="2462"/>
                  </a:cubicBezTo>
                  <a:cubicBezTo>
                    <a:pt x="4093" y="2017"/>
                    <a:pt x="4033" y="1632"/>
                    <a:pt x="3915" y="1276"/>
                  </a:cubicBezTo>
                  <a:cubicBezTo>
                    <a:pt x="3766" y="950"/>
                    <a:pt x="3588" y="653"/>
                    <a:pt x="3322" y="446"/>
                  </a:cubicBezTo>
                  <a:cubicBezTo>
                    <a:pt x="3114" y="268"/>
                    <a:pt x="2877" y="149"/>
                    <a:pt x="2580" y="90"/>
                  </a:cubicBezTo>
                  <a:cubicBezTo>
                    <a:pt x="2373" y="31"/>
                    <a:pt x="2106" y="1"/>
                    <a:pt x="1720"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0"/>
            <p:cNvSpPr/>
            <p:nvPr/>
          </p:nvSpPr>
          <p:spPr>
            <a:xfrm>
              <a:off x="-45800" y="1391600"/>
              <a:ext cx="109725" cy="127525"/>
            </a:xfrm>
            <a:custGeom>
              <a:rect b="b" l="l" r="r" t="t"/>
              <a:pathLst>
                <a:path extrusionOk="0" h="5101" w="4389">
                  <a:moveTo>
                    <a:pt x="2343" y="1"/>
                  </a:moveTo>
                  <a:cubicBezTo>
                    <a:pt x="1898" y="1"/>
                    <a:pt x="1513" y="90"/>
                    <a:pt x="1127" y="297"/>
                  </a:cubicBezTo>
                  <a:cubicBezTo>
                    <a:pt x="771" y="475"/>
                    <a:pt x="505" y="772"/>
                    <a:pt x="297" y="1157"/>
                  </a:cubicBezTo>
                  <a:cubicBezTo>
                    <a:pt x="89" y="1542"/>
                    <a:pt x="1" y="1987"/>
                    <a:pt x="1" y="2521"/>
                  </a:cubicBezTo>
                  <a:cubicBezTo>
                    <a:pt x="1" y="2995"/>
                    <a:pt x="89" y="3410"/>
                    <a:pt x="267" y="3826"/>
                  </a:cubicBezTo>
                  <a:cubicBezTo>
                    <a:pt x="445" y="4241"/>
                    <a:pt x="683" y="4567"/>
                    <a:pt x="1038" y="4774"/>
                  </a:cubicBezTo>
                  <a:cubicBezTo>
                    <a:pt x="1364" y="5012"/>
                    <a:pt x="1780" y="5101"/>
                    <a:pt x="2313" y="5101"/>
                  </a:cubicBezTo>
                  <a:cubicBezTo>
                    <a:pt x="2847" y="5101"/>
                    <a:pt x="3292" y="4952"/>
                    <a:pt x="3648" y="4685"/>
                  </a:cubicBezTo>
                  <a:cubicBezTo>
                    <a:pt x="4003" y="4389"/>
                    <a:pt x="4241" y="4003"/>
                    <a:pt x="4389" y="3440"/>
                  </a:cubicBezTo>
                  <a:lnTo>
                    <a:pt x="3737" y="3292"/>
                  </a:lnTo>
                  <a:cubicBezTo>
                    <a:pt x="3648" y="3707"/>
                    <a:pt x="3470" y="4003"/>
                    <a:pt x="3203" y="4241"/>
                  </a:cubicBezTo>
                  <a:cubicBezTo>
                    <a:pt x="2936" y="4448"/>
                    <a:pt x="2640" y="4537"/>
                    <a:pt x="2284" y="4537"/>
                  </a:cubicBezTo>
                  <a:cubicBezTo>
                    <a:pt x="1958" y="4537"/>
                    <a:pt x="1691" y="4478"/>
                    <a:pt x="1424" y="4300"/>
                  </a:cubicBezTo>
                  <a:cubicBezTo>
                    <a:pt x="1187" y="4152"/>
                    <a:pt x="979" y="3915"/>
                    <a:pt x="860" y="3618"/>
                  </a:cubicBezTo>
                  <a:cubicBezTo>
                    <a:pt x="742" y="3292"/>
                    <a:pt x="683" y="2936"/>
                    <a:pt x="683" y="2521"/>
                  </a:cubicBezTo>
                  <a:cubicBezTo>
                    <a:pt x="683" y="2165"/>
                    <a:pt x="742" y="1869"/>
                    <a:pt x="831" y="1542"/>
                  </a:cubicBezTo>
                  <a:cubicBezTo>
                    <a:pt x="920" y="1246"/>
                    <a:pt x="1127" y="1009"/>
                    <a:pt x="1364" y="831"/>
                  </a:cubicBezTo>
                  <a:cubicBezTo>
                    <a:pt x="1631" y="623"/>
                    <a:pt x="1958" y="534"/>
                    <a:pt x="2313" y="534"/>
                  </a:cubicBezTo>
                  <a:cubicBezTo>
                    <a:pt x="2669" y="534"/>
                    <a:pt x="2936" y="623"/>
                    <a:pt x="3144" y="801"/>
                  </a:cubicBezTo>
                  <a:cubicBezTo>
                    <a:pt x="3381" y="949"/>
                    <a:pt x="3529" y="1216"/>
                    <a:pt x="3648" y="1572"/>
                  </a:cubicBezTo>
                  <a:lnTo>
                    <a:pt x="4300" y="1424"/>
                  </a:lnTo>
                  <a:cubicBezTo>
                    <a:pt x="4152" y="979"/>
                    <a:pt x="3915" y="623"/>
                    <a:pt x="3588" y="356"/>
                  </a:cubicBezTo>
                  <a:cubicBezTo>
                    <a:pt x="3262" y="119"/>
                    <a:pt x="2847" y="1"/>
                    <a:pt x="2343"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0"/>
            <p:cNvSpPr/>
            <p:nvPr/>
          </p:nvSpPr>
          <p:spPr>
            <a:xfrm>
              <a:off x="83925" y="1393075"/>
              <a:ext cx="97125" cy="123825"/>
            </a:xfrm>
            <a:custGeom>
              <a:rect b="b" l="l" r="r" t="t"/>
              <a:pathLst>
                <a:path extrusionOk="0" h="4953" w="3885">
                  <a:moveTo>
                    <a:pt x="1" y="1"/>
                  </a:moveTo>
                  <a:lnTo>
                    <a:pt x="1" y="4953"/>
                  </a:lnTo>
                  <a:lnTo>
                    <a:pt x="623" y="4953"/>
                  </a:lnTo>
                  <a:lnTo>
                    <a:pt x="623" y="1068"/>
                  </a:lnTo>
                  <a:lnTo>
                    <a:pt x="3233" y="4953"/>
                  </a:lnTo>
                  <a:lnTo>
                    <a:pt x="3885" y="4953"/>
                  </a:lnTo>
                  <a:lnTo>
                    <a:pt x="3885" y="1"/>
                  </a:lnTo>
                  <a:lnTo>
                    <a:pt x="3262" y="1"/>
                  </a:lnTo>
                  <a:lnTo>
                    <a:pt x="3262" y="3915"/>
                  </a:lnTo>
                  <a:lnTo>
                    <a:pt x="65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0"/>
            <p:cNvSpPr/>
            <p:nvPr/>
          </p:nvSpPr>
          <p:spPr>
            <a:xfrm>
              <a:off x="199575" y="1393075"/>
              <a:ext cx="97875" cy="123825"/>
            </a:xfrm>
            <a:custGeom>
              <a:rect b="b" l="l" r="r" t="t"/>
              <a:pathLst>
                <a:path extrusionOk="0" h="4953" w="3915">
                  <a:moveTo>
                    <a:pt x="0" y="1"/>
                  </a:moveTo>
                  <a:lnTo>
                    <a:pt x="0" y="594"/>
                  </a:lnTo>
                  <a:lnTo>
                    <a:pt x="1631" y="594"/>
                  </a:lnTo>
                  <a:lnTo>
                    <a:pt x="1631" y="4953"/>
                  </a:lnTo>
                  <a:lnTo>
                    <a:pt x="2283" y="4953"/>
                  </a:lnTo>
                  <a:lnTo>
                    <a:pt x="2283" y="594"/>
                  </a:lnTo>
                  <a:lnTo>
                    <a:pt x="3914" y="594"/>
                  </a:lnTo>
                  <a:lnTo>
                    <a:pt x="3914"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0"/>
            <p:cNvSpPr/>
            <p:nvPr/>
          </p:nvSpPr>
          <p:spPr>
            <a:xfrm>
              <a:off x="314475" y="1393075"/>
              <a:ext cx="108975" cy="123825"/>
            </a:xfrm>
            <a:custGeom>
              <a:rect b="b" l="l" r="r" t="t"/>
              <a:pathLst>
                <a:path extrusionOk="0" h="4953" w="4359">
                  <a:moveTo>
                    <a:pt x="2224" y="564"/>
                  </a:moveTo>
                  <a:cubicBezTo>
                    <a:pt x="2609" y="564"/>
                    <a:pt x="2876" y="624"/>
                    <a:pt x="3025" y="772"/>
                  </a:cubicBezTo>
                  <a:cubicBezTo>
                    <a:pt x="3202" y="950"/>
                    <a:pt x="3291" y="1128"/>
                    <a:pt x="3291" y="1365"/>
                  </a:cubicBezTo>
                  <a:cubicBezTo>
                    <a:pt x="3291" y="1513"/>
                    <a:pt x="3262" y="1661"/>
                    <a:pt x="3173" y="1810"/>
                  </a:cubicBezTo>
                  <a:cubicBezTo>
                    <a:pt x="3084" y="1958"/>
                    <a:pt x="2936" y="2047"/>
                    <a:pt x="2787" y="2106"/>
                  </a:cubicBezTo>
                  <a:cubicBezTo>
                    <a:pt x="2609" y="2165"/>
                    <a:pt x="2372" y="2195"/>
                    <a:pt x="2076" y="2195"/>
                  </a:cubicBezTo>
                  <a:lnTo>
                    <a:pt x="652" y="2195"/>
                  </a:lnTo>
                  <a:lnTo>
                    <a:pt x="652" y="564"/>
                  </a:lnTo>
                  <a:close/>
                  <a:moveTo>
                    <a:pt x="0" y="1"/>
                  </a:moveTo>
                  <a:lnTo>
                    <a:pt x="0" y="4953"/>
                  </a:lnTo>
                  <a:lnTo>
                    <a:pt x="652" y="4953"/>
                  </a:lnTo>
                  <a:lnTo>
                    <a:pt x="652" y="2758"/>
                  </a:lnTo>
                  <a:lnTo>
                    <a:pt x="1423" y="2758"/>
                  </a:lnTo>
                  <a:cubicBezTo>
                    <a:pt x="1601" y="2758"/>
                    <a:pt x="1720" y="2758"/>
                    <a:pt x="1779" y="2788"/>
                  </a:cubicBezTo>
                  <a:cubicBezTo>
                    <a:pt x="1898" y="2818"/>
                    <a:pt x="1987" y="2847"/>
                    <a:pt x="2076" y="2907"/>
                  </a:cubicBezTo>
                  <a:cubicBezTo>
                    <a:pt x="2194" y="2996"/>
                    <a:pt x="2283" y="3085"/>
                    <a:pt x="2431" y="3263"/>
                  </a:cubicBezTo>
                  <a:cubicBezTo>
                    <a:pt x="2550" y="3411"/>
                    <a:pt x="2698" y="3648"/>
                    <a:pt x="2906" y="3944"/>
                  </a:cubicBezTo>
                  <a:lnTo>
                    <a:pt x="3558" y="4953"/>
                  </a:lnTo>
                  <a:lnTo>
                    <a:pt x="4359" y="4953"/>
                  </a:lnTo>
                  <a:lnTo>
                    <a:pt x="3499" y="3618"/>
                  </a:lnTo>
                  <a:cubicBezTo>
                    <a:pt x="3351" y="3351"/>
                    <a:pt x="3143" y="3144"/>
                    <a:pt x="2965" y="2966"/>
                  </a:cubicBezTo>
                  <a:cubicBezTo>
                    <a:pt x="2876" y="2877"/>
                    <a:pt x="2758" y="2788"/>
                    <a:pt x="2580" y="2699"/>
                  </a:cubicBezTo>
                  <a:cubicBezTo>
                    <a:pt x="3054" y="2640"/>
                    <a:pt x="3410" y="2492"/>
                    <a:pt x="3618" y="2254"/>
                  </a:cubicBezTo>
                  <a:cubicBezTo>
                    <a:pt x="3855" y="2017"/>
                    <a:pt x="3973" y="1721"/>
                    <a:pt x="3973" y="1365"/>
                  </a:cubicBezTo>
                  <a:cubicBezTo>
                    <a:pt x="3973" y="1098"/>
                    <a:pt x="3884" y="831"/>
                    <a:pt x="3766" y="624"/>
                  </a:cubicBezTo>
                  <a:cubicBezTo>
                    <a:pt x="3618" y="386"/>
                    <a:pt x="3440" y="238"/>
                    <a:pt x="3202" y="149"/>
                  </a:cubicBezTo>
                  <a:cubicBezTo>
                    <a:pt x="2965" y="60"/>
                    <a:pt x="2639" y="1"/>
                    <a:pt x="2194"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0"/>
            <p:cNvSpPr/>
            <p:nvPr/>
          </p:nvSpPr>
          <p:spPr>
            <a:xfrm>
              <a:off x="438250" y="1393075"/>
              <a:ext cx="77875" cy="123825"/>
            </a:xfrm>
            <a:custGeom>
              <a:rect b="b" l="l" r="r" t="t"/>
              <a:pathLst>
                <a:path extrusionOk="0" h="4953" w="3115">
                  <a:moveTo>
                    <a:pt x="1" y="1"/>
                  </a:moveTo>
                  <a:lnTo>
                    <a:pt x="1" y="4953"/>
                  </a:lnTo>
                  <a:lnTo>
                    <a:pt x="3114" y="4953"/>
                  </a:lnTo>
                  <a:lnTo>
                    <a:pt x="3114" y="4389"/>
                  </a:lnTo>
                  <a:lnTo>
                    <a:pt x="683" y="4389"/>
                  </a:lnTo>
                  <a:lnTo>
                    <a:pt x="68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0"/>
            <p:cNvSpPr/>
            <p:nvPr/>
          </p:nvSpPr>
          <p:spPr>
            <a:xfrm>
              <a:off x="527950" y="1465000"/>
              <a:ext cx="46725" cy="14850"/>
            </a:xfrm>
            <a:custGeom>
              <a:rect b="b" l="l" r="r" t="t"/>
              <a:pathLst>
                <a:path extrusionOk="0" h="594" w="1869">
                  <a:moveTo>
                    <a:pt x="1" y="0"/>
                  </a:moveTo>
                  <a:lnTo>
                    <a:pt x="1" y="593"/>
                  </a:lnTo>
                  <a:lnTo>
                    <a:pt x="1869" y="593"/>
                  </a:lnTo>
                  <a:lnTo>
                    <a:pt x="1869"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0"/>
            <p:cNvSpPr/>
            <p:nvPr/>
          </p:nvSpPr>
          <p:spPr>
            <a:xfrm>
              <a:off x="582075" y="1393075"/>
              <a:ext cx="85275" cy="123825"/>
            </a:xfrm>
            <a:custGeom>
              <a:rect b="b" l="l" r="r" t="t"/>
              <a:pathLst>
                <a:path extrusionOk="0" h="4953" w="3411">
                  <a:moveTo>
                    <a:pt x="2135" y="979"/>
                  </a:moveTo>
                  <a:lnTo>
                    <a:pt x="2135" y="3233"/>
                  </a:lnTo>
                  <a:lnTo>
                    <a:pt x="593" y="3233"/>
                  </a:lnTo>
                  <a:lnTo>
                    <a:pt x="2135" y="979"/>
                  </a:lnTo>
                  <a:close/>
                  <a:moveTo>
                    <a:pt x="2254" y="1"/>
                  </a:moveTo>
                  <a:lnTo>
                    <a:pt x="0" y="3233"/>
                  </a:lnTo>
                  <a:lnTo>
                    <a:pt x="0" y="3767"/>
                  </a:lnTo>
                  <a:lnTo>
                    <a:pt x="2135" y="3767"/>
                  </a:lnTo>
                  <a:lnTo>
                    <a:pt x="2135" y="4953"/>
                  </a:lnTo>
                  <a:lnTo>
                    <a:pt x="2758" y="4953"/>
                  </a:lnTo>
                  <a:lnTo>
                    <a:pt x="2758" y="3767"/>
                  </a:lnTo>
                  <a:lnTo>
                    <a:pt x="3410" y="3767"/>
                  </a:lnTo>
                  <a:lnTo>
                    <a:pt x="3410" y="3233"/>
                  </a:lnTo>
                  <a:lnTo>
                    <a:pt x="2758" y="3233"/>
                  </a:lnTo>
                  <a:lnTo>
                    <a:pt x="2758"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0"/>
            <p:cNvSpPr/>
            <p:nvPr/>
          </p:nvSpPr>
          <p:spPr>
            <a:xfrm>
              <a:off x="681400" y="1393075"/>
              <a:ext cx="81575" cy="123825"/>
            </a:xfrm>
            <a:custGeom>
              <a:rect b="b" l="l" r="r" t="t"/>
              <a:pathLst>
                <a:path extrusionOk="0" h="4953" w="3263">
                  <a:moveTo>
                    <a:pt x="1720" y="1"/>
                  </a:moveTo>
                  <a:cubicBezTo>
                    <a:pt x="1246" y="1"/>
                    <a:pt x="860" y="119"/>
                    <a:pt x="594" y="357"/>
                  </a:cubicBezTo>
                  <a:cubicBezTo>
                    <a:pt x="297" y="594"/>
                    <a:pt x="149" y="950"/>
                    <a:pt x="119" y="1424"/>
                  </a:cubicBezTo>
                  <a:lnTo>
                    <a:pt x="742" y="1483"/>
                  </a:lnTo>
                  <a:cubicBezTo>
                    <a:pt x="742" y="1187"/>
                    <a:pt x="831" y="920"/>
                    <a:pt x="1009" y="772"/>
                  </a:cubicBezTo>
                  <a:cubicBezTo>
                    <a:pt x="1187" y="594"/>
                    <a:pt x="1394" y="505"/>
                    <a:pt x="1691" y="505"/>
                  </a:cubicBezTo>
                  <a:cubicBezTo>
                    <a:pt x="1987" y="505"/>
                    <a:pt x="2195" y="564"/>
                    <a:pt x="2373" y="742"/>
                  </a:cubicBezTo>
                  <a:cubicBezTo>
                    <a:pt x="2551" y="920"/>
                    <a:pt x="2639" y="1098"/>
                    <a:pt x="2639" y="1365"/>
                  </a:cubicBezTo>
                  <a:cubicBezTo>
                    <a:pt x="2639" y="1572"/>
                    <a:pt x="2551" y="1839"/>
                    <a:pt x="2343" y="2076"/>
                  </a:cubicBezTo>
                  <a:cubicBezTo>
                    <a:pt x="2165" y="2343"/>
                    <a:pt x="1809" y="2699"/>
                    <a:pt x="1246" y="3144"/>
                  </a:cubicBezTo>
                  <a:cubicBezTo>
                    <a:pt x="920" y="3411"/>
                    <a:pt x="653" y="3678"/>
                    <a:pt x="475" y="3885"/>
                  </a:cubicBezTo>
                  <a:cubicBezTo>
                    <a:pt x="267" y="4093"/>
                    <a:pt x="149" y="4330"/>
                    <a:pt x="60" y="4538"/>
                  </a:cubicBezTo>
                  <a:cubicBezTo>
                    <a:pt x="1" y="4686"/>
                    <a:pt x="1" y="4804"/>
                    <a:pt x="1" y="4953"/>
                  </a:cubicBezTo>
                  <a:lnTo>
                    <a:pt x="3262" y="4953"/>
                  </a:lnTo>
                  <a:lnTo>
                    <a:pt x="3262" y="4389"/>
                  </a:lnTo>
                  <a:lnTo>
                    <a:pt x="831" y="4389"/>
                  </a:lnTo>
                  <a:cubicBezTo>
                    <a:pt x="890" y="4271"/>
                    <a:pt x="979" y="4152"/>
                    <a:pt x="1098" y="4063"/>
                  </a:cubicBezTo>
                  <a:cubicBezTo>
                    <a:pt x="1187" y="3944"/>
                    <a:pt x="1424" y="3737"/>
                    <a:pt x="1809" y="3440"/>
                  </a:cubicBezTo>
                  <a:cubicBezTo>
                    <a:pt x="2224" y="3055"/>
                    <a:pt x="2551" y="2758"/>
                    <a:pt x="2728" y="2551"/>
                  </a:cubicBezTo>
                  <a:cubicBezTo>
                    <a:pt x="2936" y="2343"/>
                    <a:pt x="3055" y="2136"/>
                    <a:pt x="3144" y="1958"/>
                  </a:cubicBezTo>
                  <a:cubicBezTo>
                    <a:pt x="3233" y="1750"/>
                    <a:pt x="3262" y="1572"/>
                    <a:pt x="3262" y="1365"/>
                  </a:cubicBezTo>
                  <a:cubicBezTo>
                    <a:pt x="3262" y="979"/>
                    <a:pt x="3114" y="653"/>
                    <a:pt x="2847" y="386"/>
                  </a:cubicBezTo>
                  <a:cubicBezTo>
                    <a:pt x="2580" y="119"/>
                    <a:pt x="2195" y="1"/>
                    <a:pt x="1720"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0"/>
            <p:cNvSpPr/>
            <p:nvPr/>
          </p:nvSpPr>
          <p:spPr>
            <a:xfrm>
              <a:off x="828175" y="1391600"/>
              <a:ext cx="98625" cy="127525"/>
            </a:xfrm>
            <a:custGeom>
              <a:rect b="b" l="l" r="r" t="t"/>
              <a:pathLst>
                <a:path extrusionOk="0" h="5101" w="3945">
                  <a:moveTo>
                    <a:pt x="1928" y="1"/>
                  </a:moveTo>
                  <a:cubicBezTo>
                    <a:pt x="1602" y="1"/>
                    <a:pt x="1275" y="30"/>
                    <a:pt x="1009" y="149"/>
                  </a:cubicBezTo>
                  <a:cubicBezTo>
                    <a:pt x="742" y="267"/>
                    <a:pt x="534" y="445"/>
                    <a:pt x="386" y="653"/>
                  </a:cubicBezTo>
                  <a:cubicBezTo>
                    <a:pt x="238" y="860"/>
                    <a:pt x="178" y="1098"/>
                    <a:pt x="178" y="1365"/>
                  </a:cubicBezTo>
                  <a:cubicBezTo>
                    <a:pt x="178" y="1572"/>
                    <a:pt x="238" y="1780"/>
                    <a:pt x="356" y="1958"/>
                  </a:cubicBezTo>
                  <a:cubicBezTo>
                    <a:pt x="475" y="2165"/>
                    <a:pt x="653" y="2313"/>
                    <a:pt x="890" y="2432"/>
                  </a:cubicBezTo>
                  <a:cubicBezTo>
                    <a:pt x="1068" y="2521"/>
                    <a:pt x="1394" y="2640"/>
                    <a:pt x="1839" y="2728"/>
                  </a:cubicBezTo>
                  <a:cubicBezTo>
                    <a:pt x="2284" y="2847"/>
                    <a:pt x="2580" y="2936"/>
                    <a:pt x="2728" y="2966"/>
                  </a:cubicBezTo>
                  <a:cubicBezTo>
                    <a:pt x="2936" y="3055"/>
                    <a:pt x="3084" y="3144"/>
                    <a:pt x="3173" y="3262"/>
                  </a:cubicBezTo>
                  <a:cubicBezTo>
                    <a:pt x="3262" y="3381"/>
                    <a:pt x="3292" y="3529"/>
                    <a:pt x="3292" y="3677"/>
                  </a:cubicBezTo>
                  <a:cubicBezTo>
                    <a:pt x="3292" y="3826"/>
                    <a:pt x="3262" y="3974"/>
                    <a:pt x="3173" y="4092"/>
                  </a:cubicBezTo>
                  <a:cubicBezTo>
                    <a:pt x="3055" y="4241"/>
                    <a:pt x="2936" y="4330"/>
                    <a:pt x="2728" y="4419"/>
                  </a:cubicBezTo>
                  <a:cubicBezTo>
                    <a:pt x="2550" y="4478"/>
                    <a:pt x="2313" y="4508"/>
                    <a:pt x="2076" y="4508"/>
                  </a:cubicBezTo>
                  <a:cubicBezTo>
                    <a:pt x="1780" y="4508"/>
                    <a:pt x="1542" y="4478"/>
                    <a:pt x="1305" y="4359"/>
                  </a:cubicBezTo>
                  <a:cubicBezTo>
                    <a:pt x="1098" y="4270"/>
                    <a:pt x="920" y="4152"/>
                    <a:pt x="801" y="3974"/>
                  </a:cubicBezTo>
                  <a:cubicBezTo>
                    <a:pt x="712" y="3826"/>
                    <a:pt x="653" y="3618"/>
                    <a:pt x="623" y="3381"/>
                  </a:cubicBezTo>
                  <a:lnTo>
                    <a:pt x="0" y="3440"/>
                  </a:lnTo>
                  <a:cubicBezTo>
                    <a:pt x="0" y="3766"/>
                    <a:pt x="89" y="4063"/>
                    <a:pt x="267" y="4330"/>
                  </a:cubicBezTo>
                  <a:cubicBezTo>
                    <a:pt x="445" y="4597"/>
                    <a:pt x="682" y="4774"/>
                    <a:pt x="979" y="4923"/>
                  </a:cubicBezTo>
                  <a:cubicBezTo>
                    <a:pt x="1275" y="5041"/>
                    <a:pt x="1661" y="5101"/>
                    <a:pt x="2106" y="5101"/>
                  </a:cubicBezTo>
                  <a:cubicBezTo>
                    <a:pt x="2462" y="5101"/>
                    <a:pt x="2788" y="5041"/>
                    <a:pt x="3055" y="4923"/>
                  </a:cubicBezTo>
                  <a:cubicBezTo>
                    <a:pt x="3351" y="4774"/>
                    <a:pt x="3559" y="4597"/>
                    <a:pt x="3707" y="4359"/>
                  </a:cubicBezTo>
                  <a:cubicBezTo>
                    <a:pt x="3855" y="4122"/>
                    <a:pt x="3944" y="3885"/>
                    <a:pt x="3944" y="3618"/>
                  </a:cubicBezTo>
                  <a:cubicBezTo>
                    <a:pt x="3944" y="3351"/>
                    <a:pt x="3855" y="3114"/>
                    <a:pt x="3737" y="2906"/>
                  </a:cubicBezTo>
                  <a:cubicBezTo>
                    <a:pt x="3588" y="2728"/>
                    <a:pt x="3381" y="2551"/>
                    <a:pt x="3084" y="2402"/>
                  </a:cubicBezTo>
                  <a:cubicBezTo>
                    <a:pt x="2906" y="2313"/>
                    <a:pt x="2521" y="2224"/>
                    <a:pt x="1987" y="2106"/>
                  </a:cubicBezTo>
                  <a:cubicBezTo>
                    <a:pt x="1453" y="1987"/>
                    <a:pt x="1127" y="1869"/>
                    <a:pt x="1009" y="1750"/>
                  </a:cubicBezTo>
                  <a:cubicBezTo>
                    <a:pt x="890" y="1631"/>
                    <a:pt x="801" y="1483"/>
                    <a:pt x="801" y="1305"/>
                  </a:cubicBezTo>
                  <a:cubicBezTo>
                    <a:pt x="801" y="1098"/>
                    <a:pt x="890" y="920"/>
                    <a:pt x="1098" y="772"/>
                  </a:cubicBezTo>
                  <a:cubicBezTo>
                    <a:pt x="1275" y="623"/>
                    <a:pt x="1542" y="564"/>
                    <a:pt x="1957" y="564"/>
                  </a:cubicBezTo>
                  <a:cubicBezTo>
                    <a:pt x="2343" y="564"/>
                    <a:pt x="2610" y="653"/>
                    <a:pt x="2817" y="801"/>
                  </a:cubicBezTo>
                  <a:cubicBezTo>
                    <a:pt x="2995" y="949"/>
                    <a:pt x="3114" y="1187"/>
                    <a:pt x="3144" y="1513"/>
                  </a:cubicBezTo>
                  <a:lnTo>
                    <a:pt x="3796" y="1453"/>
                  </a:lnTo>
                  <a:cubicBezTo>
                    <a:pt x="3766" y="1187"/>
                    <a:pt x="3707" y="920"/>
                    <a:pt x="3529" y="683"/>
                  </a:cubicBezTo>
                  <a:cubicBezTo>
                    <a:pt x="3381" y="445"/>
                    <a:pt x="3173" y="267"/>
                    <a:pt x="2906" y="178"/>
                  </a:cubicBezTo>
                  <a:cubicBezTo>
                    <a:pt x="2610" y="60"/>
                    <a:pt x="2284" y="1"/>
                    <a:pt x="1928"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0"/>
            <p:cNvSpPr/>
            <p:nvPr/>
          </p:nvSpPr>
          <p:spPr>
            <a:xfrm>
              <a:off x="939375" y="1393075"/>
              <a:ext cx="98600" cy="123825"/>
            </a:xfrm>
            <a:custGeom>
              <a:rect b="b" l="l" r="r" t="t"/>
              <a:pathLst>
                <a:path extrusionOk="0" h="4953" w="3944">
                  <a:moveTo>
                    <a:pt x="0" y="1"/>
                  </a:moveTo>
                  <a:lnTo>
                    <a:pt x="0" y="594"/>
                  </a:lnTo>
                  <a:lnTo>
                    <a:pt x="1631" y="594"/>
                  </a:lnTo>
                  <a:lnTo>
                    <a:pt x="1631" y="4953"/>
                  </a:lnTo>
                  <a:lnTo>
                    <a:pt x="2283" y="4953"/>
                  </a:lnTo>
                  <a:lnTo>
                    <a:pt x="2283" y="594"/>
                  </a:lnTo>
                  <a:lnTo>
                    <a:pt x="3944" y="594"/>
                  </a:lnTo>
                  <a:lnTo>
                    <a:pt x="3944"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0"/>
            <p:cNvSpPr/>
            <p:nvPr/>
          </p:nvSpPr>
          <p:spPr>
            <a:xfrm>
              <a:off x="-460925" y="1700725"/>
              <a:ext cx="81575" cy="126775"/>
            </a:xfrm>
            <a:custGeom>
              <a:rect b="b" l="l" r="r" t="t"/>
              <a:pathLst>
                <a:path extrusionOk="0" h="5071" w="3263">
                  <a:moveTo>
                    <a:pt x="1572" y="0"/>
                  </a:moveTo>
                  <a:cubicBezTo>
                    <a:pt x="1157" y="0"/>
                    <a:pt x="831" y="119"/>
                    <a:pt x="564" y="326"/>
                  </a:cubicBezTo>
                  <a:cubicBezTo>
                    <a:pt x="327" y="564"/>
                    <a:pt x="149" y="860"/>
                    <a:pt x="60" y="1275"/>
                  </a:cubicBezTo>
                  <a:lnTo>
                    <a:pt x="683" y="1394"/>
                  </a:lnTo>
                  <a:cubicBezTo>
                    <a:pt x="712" y="1097"/>
                    <a:pt x="831" y="860"/>
                    <a:pt x="979" y="712"/>
                  </a:cubicBezTo>
                  <a:cubicBezTo>
                    <a:pt x="1128" y="564"/>
                    <a:pt x="1335" y="504"/>
                    <a:pt x="1572" y="504"/>
                  </a:cubicBezTo>
                  <a:cubicBezTo>
                    <a:pt x="1810" y="504"/>
                    <a:pt x="2017" y="564"/>
                    <a:pt x="2165" y="712"/>
                  </a:cubicBezTo>
                  <a:cubicBezTo>
                    <a:pt x="2314" y="860"/>
                    <a:pt x="2373" y="1038"/>
                    <a:pt x="2373" y="1275"/>
                  </a:cubicBezTo>
                  <a:cubicBezTo>
                    <a:pt x="2373" y="1542"/>
                    <a:pt x="2284" y="1750"/>
                    <a:pt x="2076" y="1898"/>
                  </a:cubicBezTo>
                  <a:cubicBezTo>
                    <a:pt x="1869" y="2046"/>
                    <a:pt x="1632" y="2105"/>
                    <a:pt x="1365" y="2105"/>
                  </a:cubicBezTo>
                  <a:lnTo>
                    <a:pt x="1276" y="2105"/>
                  </a:lnTo>
                  <a:lnTo>
                    <a:pt x="1216" y="2639"/>
                  </a:lnTo>
                  <a:cubicBezTo>
                    <a:pt x="1365" y="2580"/>
                    <a:pt x="1513" y="2550"/>
                    <a:pt x="1632" y="2550"/>
                  </a:cubicBezTo>
                  <a:cubicBezTo>
                    <a:pt x="1928" y="2550"/>
                    <a:pt x="2165" y="2639"/>
                    <a:pt x="2343" y="2817"/>
                  </a:cubicBezTo>
                  <a:cubicBezTo>
                    <a:pt x="2521" y="3025"/>
                    <a:pt x="2610" y="3232"/>
                    <a:pt x="2610" y="3529"/>
                  </a:cubicBezTo>
                  <a:cubicBezTo>
                    <a:pt x="2610" y="3825"/>
                    <a:pt x="2521" y="4062"/>
                    <a:pt x="2314" y="4270"/>
                  </a:cubicBezTo>
                  <a:cubicBezTo>
                    <a:pt x="2106" y="4448"/>
                    <a:pt x="1869" y="4566"/>
                    <a:pt x="1572" y="4566"/>
                  </a:cubicBezTo>
                  <a:cubicBezTo>
                    <a:pt x="1335" y="4566"/>
                    <a:pt x="1128" y="4478"/>
                    <a:pt x="979" y="4329"/>
                  </a:cubicBezTo>
                  <a:cubicBezTo>
                    <a:pt x="801" y="4181"/>
                    <a:pt x="683" y="3914"/>
                    <a:pt x="623" y="3588"/>
                  </a:cubicBezTo>
                  <a:lnTo>
                    <a:pt x="1" y="3677"/>
                  </a:lnTo>
                  <a:cubicBezTo>
                    <a:pt x="60" y="4062"/>
                    <a:pt x="208" y="4418"/>
                    <a:pt x="505" y="4655"/>
                  </a:cubicBezTo>
                  <a:cubicBezTo>
                    <a:pt x="801" y="4922"/>
                    <a:pt x="1157" y="5071"/>
                    <a:pt x="1572" y="5071"/>
                  </a:cubicBezTo>
                  <a:cubicBezTo>
                    <a:pt x="2076" y="5071"/>
                    <a:pt x="2462" y="4922"/>
                    <a:pt x="2788" y="4596"/>
                  </a:cubicBezTo>
                  <a:cubicBezTo>
                    <a:pt x="3085" y="4300"/>
                    <a:pt x="3262" y="3944"/>
                    <a:pt x="3262" y="3499"/>
                  </a:cubicBezTo>
                  <a:cubicBezTo>
                    <a:pt x="3262" y="3203"/>
                    <a:pt x="3173" y="2936"/>
                    <a:pt x="2996" y="2698"/>
                  </a:cubicBezTo>
                  <a:cubicBezTo>
                    <a:pt x="2847" y="2491"/>
                    <a:pt x="2610" y="2343"/>
                    <a:pt x="2314" y="2283"/>
                  </a:cubicBezTo>
                  <a:cubicBezTo>
                    <a:pt x="2551" y="2194"/>
                    <a:pt x="2729" y="2046"/>
                    <a:pt x="2847" y="1868"/>
                  </a:cubicBezTo>
                  <a:cubicBezTo>
                    <a:pt x="2936" y="1690"/>
                    <a:pt x="2996" y="1512"/>
                    <a:pt x="2996" y="1275"/>
                  </a:cubicBezTo>
                  <a:cubicBezTo>
                    <a:pt x="2996" y="1068"/>
                    <a:pt x="2936" y="860"/>
                    <a:pt x="2818" y="652"/>
                  </a:cubicBezTo>
                  <a:cubicBezTo>
                    <a:pt x="2699" y="445"/>
                    <a:pt x="2521" y="297"/>
                    <a:pt x="2314" y="178"/>
                  </a:cubicBezTo>
                  <a:cubicBezTo>
                    <a:pt x="2076" y="59"/>
                    <a:pt x="1839" y="0"/>
                    <a:pt x="1572"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0"/>
            <p:cNvSpPr/>
            <p:nvPr/>
          </p:nvSpPr>
          <p:spPr>
            <a:xfrm>
              <a:off x="-369750" y="1701450"/>
              <a:ext cx="86025" cy="123825"/>
            </a:xfrm>
            <a:custGeom>
              <a:rect b="b" l="l" r="r" t="t"/>
              <a:pathLst>
                <a:path extrusionOk="0" h="4953" w="3441">
                  <a:moveTo>
                    <a:pt x="2165" y="979"/>
                  </a:moveTo>
                  <a:lnTo>
                    <a:pt x="2165" y="3203"/>
                  </a:lnTo>
                  <a:lnTo>
                    <a:pt x="594" y="3203"/>
                  </a:lnTo>
                  <a:lnTo>
                    <a:pt x="2165" y="979"/>
                  </a:lnTo>
                  <a:close/>
                  <a:moveTo>
                    <a:pt x="2254" y="1"/>
                  </a:moveTo>
                  <a:lnTo>
                    <a:pt x="1" y="3203"/>
                  </a:lnTo>
                  <a:lnTo>
                    <a:pt x="1" y="3767"/>
                  </a:lnTo>
                  <a:lnTo>
                    <a:pt x="2165" y="3767"/>
                  </a:lnTo>
                  <a:lnTo>
                    <a:pt x="2165" y="4953"/>
                  </a:lnTo>
                  <a:lnTo>
                    <a:pt x="2758" y="4953"/>
                  </a:lnTo>
                  <a:lnTo>
                    <a:pt x="2758" y="3767"/>
                  </a:lnTo>
                  <a:lnTo>
                    <a:pt x="3440" y="3767"/>
                  </a:lnTo>
                  <a:lnTo>
                    <a:pt x="3440" y="3203"/>
                  </a:lnTo>
                  <a:lnTo>
                    <a:pt x="2758" y="3203"/>
                  </a:lnTo>
                  <a:lnTo>
                    <a:pt x="2758"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0"/>
            <p:cNvSpPr/>
            <p:nvPr/>
          </p:nvSpPr>
          <p:spPr>
            <a:xfrm>
              <a:off x="-220000" y="1699225"/>
              <a:ext cx="98625" cy="127525"/>
            </a:xfrm>
            <a:custGeom>
              <a:rect b="b" l="l" r="r" t="t"/>
              <a:pathLst>
                <a:path extrusionOk="0" h="5101" w="3945">
                  <a:moveTo>
                    <a:pt x="1928" y="1"/>
                  </a:moveTo>
                  <a:cubicBezTo>
                    <a:pt x="1602" y="1"/>
                    <a:pt x="1305" y="60"/>
                    <a:pt x="1038" y="149"/>
                  </a:cubicBezTo>
                  <a:cubicBezTo>
                    <a:pt x="771" y="268"/>
                    <a:pt x="564" y="446"/>
                    <a:pt x="416" y="653"/>
                  </a:cubicBezTo>
                  <a:cubicBezTo>
                    <a:pt x="267" y="861"/>
                    <a:pt x="208" y="1098"/>
                    <a:pt x="208" y="1365"/>
                  </a:cubicBezTo>
                  <a:cubicBezTo>
                    <a:pt x="208" y="1572"/>
                    <a:pt x="267" y="1780"/>
                    <a:pt x="386" y="1987"/>
                  </a:cubicBezTo>
                  <a:cubicBezTo>
                    <a:pt x="475" y="2165"/>
                    <a:pt x="653" y="2314"/>
                    <a:pt x="890" y="2432"/>
                  </a:cubicBezTo>
                  <a:cubicBezTo>
                    <a:pt x="1098" y="2521"/>
                    <a:pt x="1394" y="2640"/>
                    <a:pt x="1869" y="2758"/>
                  </a:cubicBezTo>
                  <a:cubicBezTo>
                    <a:pt x="2313" y="2847"/>
                    <a:pt x="2610" y="2936"/>
                    <a:pt x="2728" y="2996"/>
                  </a:cubicBezTo>
                  <a:cubicBezTo>
                    <a:pt x="2936" y="3055"/>
                    <a:pt x="3084" y="3174"/>
                    <a:pt x="3173" y="3292"/>
                  </a:cubicBezTo>
                  <a:cubicBezTo>
                    <a:pt x="3262" y="3381"/>
                    <a:pt x="3321" y="3529"/>
                    <a:pt x="3321" y="3678"/>
                  </a:cubicBezTo>
                  <a:cubicBezTo>
                    <a:pt x="3321" y="3826"/>
                    <a:pt x="3262" y="3974"/>
                    <a:pt x="3173" y="4122"/>
                  </a:cubicBezTo>
                  <a:cubicBezTo>
                    <a:pt x="3084" y="4241"/>
                    <a:pt x="2936" y="4330"/>
                    <a:pt x="2758" y="4419"/>
                  </a:cubicBezTo>
                  <a:cubicBezTo>
                    <a:pt x="2550" y="4478"/>
                    <a:pt x="2343" y="4538"/>
                    <a:pt x="2106" y="4538"/>
                  </a:cubicBezTo>
                  <a:cubicBezTo>
                    <a:pt x="1809" y="4538"/>
                    <a:pt x="1542" y="4478"/>
                    <a:pt x="1335" y="4389"/>
                  </a:cubicBezTo>
                  <a:cubicBezTo>
                    <a:pt x="1098" y="4271"/>
                    <a:pt x="949" y="4152"/>
                    <a:pt x="831" y="4004"/>
                  </a:cubicBezTo>
                  <a:cubicBezTo>
                    <a:pt x="712" y="3826"/>
                    <a:pt x="653" y="3648"/>
                    <a:pt x="623" y="3381"/>
                  </a:cubicBezTo>
                  <a:lnTo>
                    <a:pt x="0" y="3440"/>
                  </a:lnTo>
                  <a:cubicBezTo>
                    <a:pt x="30" y="3767"/>
                    <a:pt x="119" y="4063"/>
                    <a:pt x="267" y="4330"/>
                  </a:cubicBezTo>
                  <a:cubicBezTo>
                    <a:pt x="445" y="4597"/>
                    <a:pt x="682" y="4775"/>
                    <a:pt x="1009" y="4923"/>
                  </a:cubicBezTo>
                  <a:cubicBezTo>
                    <a:pt x="1305" y="5042"/>
                    <a:pt x="1661" y="5101"/>
                    <a:pt x="2135" y="5101"/>
                  </a:cubicBezTo>
                  <a:cubicBezTo>
                    <a:pt x="2462" y="5101"/>
                    <a:pt x="2788" y="5042"/>
                    <a:pt x="3084" y="4923"/>
                  </a:cubicBezTo>
                  <a:cubicBezTo>
                    <a:pt x="3351" y="4804"/>
                    <a:pt x="3588" y="4597"/>
                    <a:pt x="3737" y="4389"/>
                  </a:cubicBezTo>
                  <a:cubicBezTo>
                    <a:pt x="3885" y="4152"/>
                    <a:pt x="3944" y="3885"/>
                    <a:pt x="3944" y="3618"/>
                  </a:cubicBezTo>
                  <a:cubicBezTo>
                    <a:pt x="3944" y="3351"/>
                    <a:pt x="3885" y="3144"/>
                    <a:pt x="3737" y="2936"/>
                  </a:cubicBezTo>
                  <a:cubicBezTo>
                    <a:pt x="3618" y="2729"/>
                    <a:pt x="3410" y="2551"/>
                    <a:pt x="3114" y="2432"/>
                  </a:cubicBezTo>
                  <a:cubicBezTo>
                    <a:pt x="2906" y="2343"/>
                    <a:pt x="2550" y="2225"/>
                    <a:pt x="2017" y="2106"/>
                  </a:cubicBezTo>
                  <a:cubicBezTo>
                    <a:pt x="1483" y="1987"/>
                    <a:pt x="1157" y="1869"/>
                    <a:pt x="1009" y="1750"/>
                  </a:cubicBezTo>
                  <a:cubicBezTo>
                    <a:pt x="890" y="1632"/>
                    <a:pt x="831" y="1483"/>
                    <a:pt x="831" y="1306"/>
                  </a:cubicBezTo>
                  <a:cubicBezTo>
                    <a:pt x="831" y="1098"/>
                    <a:pt x="920" y="920"/>
                    <a:pt x="1098" y="801"/>
                  </a:cubicBezTo>
                  <a:cubicBezTo>
                    <a:pt x="1275" y="653"/>
                    <a:pt x="1572" y="564"/>
                    <a:pt x="1957" y="564"/>
                  </a:cubicBezTo>
                  <a:cubicBezTo>
                    <a:pt x="2343" y="564"/>
                    <a:pt x="2639" y="653"/>
                    <a:pt x="2817" y="801"/>
                  </a:cubicBezTo>
                  <a:cubicBezTo>
                    <a:pt x="3025" y="979"/>
                    <a:pt x="3144" y="1217"/>
                    <a:pt x="3173" y="1513"/>
                  </a:cubicBezTo>
                  <a:lnTo>
                    <a:pt x="3796" y="1483"/>
                  </a:lnTo>
                  <a:cubicBezTo>
                    <a:pt x="3796" y="1187"/>
                    <a:pt x="3707" y="920"/>
                    <a:pt x="3559" y="683"/>
                  </a:cubicBezTo>
                  <a:cubicBezTo>
                    <a:pt x="3410" y="475"/>
                    <a:pt x="3203" y="297"/>
                    <a:pt x="2906" y="179"/>
                  </a:cubicBezTo>
                  <a:cubicBezTo>
                    <a:pt x="2639" y="60"/>
                    <a:pt x="2313" y="1"/>
                    <a:pt x="1928"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0"/>
            <p:cNvSpPr/>
            <p:nvPr/>
          </p:nvSpPr>
          <p:spPr>
            <a:xfrm>
              <a:off x="-108075" y="1701450"/>
              <a:ext cx="97875" cy="123825"/>
            </a:xfrm>
            <a:custGeom>
              <a:rect b="b" l="l" r="r" t="t"/>
              <a:pathLst>
                <a:path extrusionOk="0" h="4953" w="3915">
                  <a:moveTo>
                    <a:pt x="1" y="1"/>
                  </a:moveTo>
                  <a:lnTo>
                    <a:pt x="1" y="564"/>
                  </a:lnTo>
                  <a:lnTo>
                    <a:pt x="1632" y="564"/>
                  </a:lnTo>
                  <a:lnTo>
                    <a:pt x="1632" y="4953"/>
                  </a:lnTo>
                  <a:lnTo>
                    <a:pt x="2284" y="4953"/>
                  </a:lnTo>
                  <a:lnTo>
                    <a:pt x="2284" y="564"/>
                  </a:lnTo>
                  <a:lnTo>
                    <a:pt x="3915" y="564"/>
                  </a:lnTo>
                  <a:lnTo>
                    <a:pt x="3915"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0"/>
            <p:cNvSpPr/>
            <p:nvPr/>
          </p:nvSpPr>
          <p:spPr>
            <a:xfrm>
              <a:off x="-10225" y="1772625"/>
              <a:ext cx="46725" cy="15600"/>
            </a:xfrm>
            <a:custGeom>
              <a:rect b="b" l="l" r="r" t="t"/>
              <a:pathLst>
                <a:path extrusionOk="0" h="624" w="1869">
                  <a:moveTo>
                    <a:pt x="1" y="0"/>
                  </a:moveTo>
                  <a:lnTo>
                    <a:pt x="1" y="623"/>
                  </a:lnTo>
                  <a:lnTo>
                    <a:pt x="1869" y="623"/>
                  </a:lnTo>
                  <a:lnTo>
                    <a:pt x="1869"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0"/>
            <p:cNvSpPr/>
            <p:nvPr/>
          </p:nvSpPr>
          <p:spPr>
            <a:xfrm>
              <a:off x="55750" y="1701450"/>
              <a:ext cx="97150" cy="123825"/>
            </a:xfrm>
            <a:custGeom>
              <a:rect b="b" l="l" r="r" t="t"/>
              <a:pathLst>
                <a:path extrusionOk="0" h="4953" w="3886">
                  <a:moveTo>
                    <a:pt x="1" y="1"/>
                  </a:moveTo>
                  <a:lnTo>
                    <a:pt x="1" y="4953"/>
                  </a:lnTo>
                  <a:lnTo>
                    <a:pt x="653" y="4953"/>
                  </a:lnTo>
                  <a:lnTo>
                    <a:pt x="653" y="2610"/>
                  </a:lnTo>
                  <a:lnTo>
                    <a:pt x="3203" y="2610"/>
                  </a:lnTo>
                  <a:lnTo>
                    <a:pt x="3203" y="4953"/>
                  </a:lnTo>
                  <a:lnTo>
                    <a:pt x="3885" y="4953"/>
                  </a:lnTo>
                  <a:lnTo>
                    <a:pt x="3885" y="1"/>
                  </a:lnTo>
                  <a:lnTo>
                    <a:pt x="3203" y="1"/>
                  </a:lnTo>
                  <a:lnTo>
                    <a:pt x="3203" y="2017"/>
                  </a:lnTo>
                  <a:lnTo>
                    <a:pt x="653" y="2017"/>
                  </a:lnTo>
                  <a:lnTo>
                    <a:pt x="65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0"/>
            <p:cNvSpPr/>
            <p:nvPr/>
          </p:nvSpPr>
          <p:spPr>
            <a:xfrm>
              <a:off x="180300" y="1701450"/>
              <a:ext cx="91925" cy="123825"/>
            </a:xfrm>
            <a:custGeom>
              <a:rect b="b" l="l" r="r" t="t"/>
              <a:pathLst>
                <a:path extrusionOk="0" h="4953" w="3677">
                  <a:moveTo>
                    <a:pt x="0" y="1"/>
                  </a:moveTo>
                  <a:lnTo>
                    <a:pt x="0" y="4953"/>
                  </a:lnTo>
                  <a:lnTo>
                    <a:pt x="3677" y="4953"/>
                  </a:lnTo>
                  <a:lnTo>
                    <a:pt x="3677" y="4360"/>
                  </a:lnTo>
                  <a:lnTo>
                    <a:pt x="653" y="4360"/>
                  </a:lnTo>
                  <a:lnTo>
                    <a:pt x="653" y="2669"/>
                  </a:lnTo>
                  <a:lnTo>
                    <a:pt x="3380" y="2669"/>
                  </a:lnTo>
                  <a:lnTo>
                    <a:pt x="3380" y="2076"/>
                  </a:lnTo>
                  <a:lnTo>
                    <a:pt x="653" y="2076"/>
                  </a:lnTo>
                  <a:lnTo>
                    <a:pt x="653" y="564"/>
                  </a:lnTo>
                  <a:lnTo>
                    <a:pt x="3588" y="564"/>
                  </a:lnTo>
                  <a:lnTo>
                    <a:pt x="3588"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0"/>
            <p:cNvSpPr/>
            <p:nvPr/>
          </p:nvSpPr>
          <p:spPr>
            <a:xfrm>
              <a:off x="295200" y="1701450"/>
              <a:ext cx="109725" cy="123825"/>
            </a:xfrm>
            <a:custGeom>
              <a:rect b="b" l="l" r="r" t="t"/>
              <a:pathLst>
                <a:path extrusionOk="0" h="4953" w="4389">
                  <a:moveTo>
                    <a:pt x="2224" y="535"/>
                  </a:moveTo>
                  <a:cubicBezTo>
                    <a:pt x="2609" y="535"/>
                    <a:pt x="2876" y="623"/>
                    <a:pt x="3025" y="772"/>
                  </a:cubicBezTo>
                  <a:cubicBezTo>
                    <a:pt x="3202" y="920"/>
                    <a:pt x="3291" y="1098"/>
                    <a:pt x="3291" y="1335"/>
                  </a:cubicBezTo>
                  <a:cubicBezTo>
                    <a:pt x="3291" y="1513"/>
                    <a:pt x="3262" y="1661"/>
                    <a:pt x="3173" y="1780"/>
                  </a:cubicBezTo>
                  <a:cubicBezTo>
                    <a:pt x="3084" y="1928"/>
                    <a:pt x="2936" y="2017"/>
                    <a:pt x="2787" y="2076"/>
                  </a:cubicBezTo>
                  <a:cubicBezTo>
                    <a:pt x="2609" y="2136"/>
                    <a:pt x="2372" y="2165"/>
                    <a:pt x="2076" y="2165"/>
                  </a:cubicBezTo>
                  <a:lnTo>
                    <a:pt x="652" y="2165"/>
                  </a:lnTo>
                  <a:lnTo>
                    <a:pt x="652" y="535"/>
                  </a:lnTo>
                  <a:close/>
                  <a:moveTo>
                    <a:pt x="0" y="1"/>
                  </a:moveTo>
                  <a:lnTo>
                    <a:pt x="0" y="4953"/>
                  </a:lnTo>
                  <a:lnTo>
                    <a:pt x="652" y="4953"/>
                  </a:lnTo>
                  <a:lnTo>
                    <a:pt x="652" y="2729"/>
                  </a:lnTo>
                  <a:lnTo>
                    <a:pt x="1423" y="2729"/>
                  </a:lnTo>
                  <a:cubicBezTo>
                    <a:pt x="1601" y="2729"/>
                    <a:pt x="1720" y="2758"/>
                    <a:pt x="1779" y="2758"/>
                  </a:cubicBezTo>
                  <a:cubicBezTo>
                    <a:pt x="1898" y="2788"/>
                    <a:pt x="1987" y="2847"/>
                    <a:pt x="2076" y="2907"/>
                  </a:cubicBezTo>
                  <a:cubicBezTo>
                    <a:pt x="2194" y="2966"/>
                    <a:pt x="2313" y="3085"/>
                    <a:pt x="2432" y="3233"/>
                  </a:cubicBezTo>
                  <a:cubicBezTo>
                    <a:pt x="2550" y="3381"/>
                    <a:pt x="2698" y="3618"/>
                    <a:pt x="2906" y="3915"/>
                  </a:cubicBezTo>
                  <a:lnTo>
                    <a:pt x="3558" y="4953"/>
                  </a:lnTo>
                  <a:lnTo>
                    <a:pt x="4389" y="4953"/>
                  </a:lnTo>
                  <a:lnTo>
                    <a:pt x="3499" y="3589"/>
                  </a:lnTo>
                  <a:cubicBezTo>
                    <a:pt x="3351" y="3322"/>
                    <a:pt x="3173" y="3114"/>
                    <a:pt x="2965" y="2936"/>
                  </a:cubicBezTo>
                  <a:cubicBezTo>
                    <a:pt x="2876" y="2847"/>
                    <a:pt x="2758" y="2758"/>
                    <a:pt x="2580" y="2699"/>
                  </a:cubicBezTo>
                  <a:cubicBezTo>
                    <a:pt x="3054" y="2610"/>
                    <a:pt x="3410" y="2462"/>
                    <a:pt x="3618" y="2225"/>
                  </a:cubicBezTo>
                  <a:cubicBezTo>
                    <a:pt x="3855" y="1987"/>
                    <a:pt x="3973" y="1691"/>
                    <a:pt x="3973" y="1335"/>
                  </a:cubicBezTo>
                  <a:cubicBezTo>
                    <a:pt x="3973" y="1068"/>
                    <a:pt x="3914" y="831"/>
                    <a:pt x="3766" y="594"/>
                  </a:cubicBezTo>
                  <a:cubicBezTo>
                    <a:pt x="3618" y="357"/>
                    <a:pt x="3440" y="208"/>
                    <a:pt x="3202" y="119"/>
                  </a:cubicBezTo>
                  <a:cubicBezTo>
                    <a:pt x="2995" y="30"/>
                    <a:pt x="2639" y="1"/>
                    <a:pt x="2194"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0"/>
            <p:cNvSpPr/>
            <p:nvPr/>
          </p:nvSpPr>
          <p:spPr>
            <a:xfrm>
              <a:off x="406375" y="1701450"/>
              <a:ext cx="115675" cy="123825"/>
            </a:xfrm>
            <a:custGeom>
              <a:rect b="b" l="l" r="r" t="t"/>
              <a:pathLst>
                <a:path extrusionOk="0" h="4953" w="4627">
                  <a:moveTo>
                    <a:pt x="2254" y="505"/>
                  </a:moveTo>
                  <a:cubicBezTo>
                    <a:pt x="2314" y="772"/>
                    <a:pt x="2432" y="1128"/>
                    <a:pt x="2610" y="1543"/>
                  </a:cubicBezTo>
                  <a:lnTo>
                    <a:pt x="3114" y="2907"/>
                  </a:lnTo>
                  <a:lnTo>
                    <a:pt x="1424" y="2907"/>
                  </a:lnTo>
                  <a:lnTo>
                    <a:pt x="1987" y="1454"/>
                  </a:lnTo>
                  <a:cubicBezTo>
                    <a:pt x="2106" y="1157"/>
                    <a:pt x="2195" y="831"/>
                    <a:pt x="2254" y="505"/>
                  </a:cubicBezTo>
                  <a:close/>
                  <a:moveTo>
                    <a:pt x="1899" y="1"/>
                  </a:moveTo>
                  <a:lnTo>
                    <a:pt x="1" y="4953"/>
                  </a:lnTo>
                  <a:lnTo>
                    <a:pt x="712" y="4953"/>
                  </a:lnTo>
                  <a:lnTo>
                    <a:pt x="1246" y="3440"/>
                  </a:lnTo>
                  <a:lnTo>
                    <a:pt x="3322" y="3440"/>
                  </a:lnTo>
                  <a:lnTo>
                    <a:pt x="3885" y="4953"/>
                  </a:lnTo>
                  <a:lnTo>
                    <a:pt x="4626" y="4953"/>
                  </a:lnTo>
                  <a:lnTo>
                    <a:pt x="2610"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0"/>
            <p:cNvSpPr/>
            <p:nvPr/>
          </p:nvSpPr>
          <p:spPr>
            <a:xfrm>
              <a:off x="534625" y="1701450"/>
              <a:ext cx="77850" cy="123825"/>
            </a:xfrm>
            <a:custGeom>
              <a:rect b="b" l="l" r="r" t="t"/>
              <a:pathLst>
                <a:path extrusionOk="0" h="4953" w="3114">
                  <a:moveTo>
                    <a:pt x="1" y="1"/>
                  </a:moveTo>
                  <a:lnTo>
                    <a:pt x="1" y="4953"/>
                  </a:lnTo>
                  <a:lnTo>
                    <a:pt x="3114" y="4953"/>
                  </a:lnTo>
                  <a:lnTo>
                    <a:pt x="3114" y="4360"/>
                  </a:lnTo>
                  <a:lnTo>
                    <a:pt x="653" y="4360"/>
                  </a:lnTo>
                  <a:lnTo>
                    <a:pt x="65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0"/>
            <p:cNvSpPr/>
            <p:nvPr/>
          </p:nvSpPr>
          <p:spPr>
            <a:xfrm>
              <a:off x="631725" y="1701450"/>
              <a:ext cx="102325" cy="123825"/>
            </a:xfrm>
            <a:custGeom>
              <a:rect b="b" l="l" r="r" t="t"/>
              <a:pathLst>
                <a:path extrusionOk="0" h="4953" w="4093">
                  <a:moveTo>
                    <a:pt x="1691" y="564"/>
                  </a:moveTo>
                  <a:cubicBezTo>
                    <a:pt x="2076" y="564"/>
                    <a:pt x="2373" y="594"/>
                    <a:pt x="2551" y="683"/>
                  </a:cubicBezTo>
                  <a:cubicBezTo>
                    <a:pt x="2788" y="772"/>
                    <a:pt x="2996" y="950"/>
                    <a:pt x="3174" y="1246"/>
                  </a:cubicBezTo>
                  <a:cubicBezTo>
                    <a:pt x="3322" y="1513"/>
                    <a:pt x="3411" y="1898"/>
                    <a:pt x="3411" y="2432"/>
                  </a:cubicBezTo>
                  <a:cubicBezTo>
                    <a:pt x="3411" y="2788"/>
                    <a:pt x="3381" y="3114"/>
                    <a:pt x="3292" y="3381"/>
                  </a:cubicBezTo>
                  <a:cubicBezTo>
                    <a:pt x="3203" y="3648"/>
                    <a:pt x="3085" y="3855"/>
                    <a:pt x="2936" y="4004"/>
                  </a:cubicBezTo>
                  <a:cubicBezTo>
                    <a:pt x="2818" y="4122"/>
                    <a:pt x="2669" y="4211"/>
                    <a:pt x="2492" y="4271"/>
                  </a:cubicBezTo>
                  <a:cubicBezTo>
                    <a:pt x="2284" y="4330"/>
                    <a:pt x="2047" y="4360"/>
                    <a:pt x="1721" y="4360"/>
                  </a:cubicBezTo>
                  <a:lnTo>
                    <a:pt x="653" y="4360"/>
                  </a:lnTo>
                  <a:lnTo>
                    <a:pt x="653" y="564"/>
                  </a:lnTo>
                  <a:close/>
                  <a:moveTo>
                    <a:pt x="1" y="1"/>
                  </a:moveTo>
                  <a:lnTo>
                    <a:pt x="1" y="4953"/>
                  </a:lnTo>
                  <a:lnTo>
                    <a:pt x="1780" y="4953"/>
                  </a:lnTo>
                  <a:cubicBezTo>
                    <a:pt x="2076" y="4953"/>
                    <a:pt x="2343" y="4923"/>
                    <a:pt x="2581" y="4864"/>
                  </a:cubicBezTo>
                  <a:cubicBezTo>
                    <a:pt x="2818" y="4804"/>
                    <a:pt x="2996" y="4715"/>
                    <a:pt x="3174" y="4597"/>
                  </a:cubicBezTo>
                  <a:cubicBezTo>
                    <a:pt x="3322" y="4508"/>
                    <a:pt x="3500" y="4360"/>
                    <a:pt x="3618" y="4152"/>
                  </a:cubicBezTo>
                  <a:cubicBezTo>
                    <a:pt x="3767" y="3974"/>
                    <a:pt x="3885" y="3737"/>
                    <a:pt x="3974" y="3440"/>
                  </a:cubicBezTo>
                  <a:cubicBezTo>
                    <a:pt x="4033" y="3144"/>
                    <a:pt x="4093" y="2818"/>
                    <a:pt x="4093" y="2432"/>
                  </a:cubicBezTo>
                  <a:cubicBezTo>
                    <a:pt x="4093" y="1987"/>
                    <a:pt x="4033" y="1602"/>
                    <a:pt x="3885" y="1276"/>
                  </a:cubicBezTo>
                  <a:cubicBezTo>
                    <a:pt x="3767" y="920"/>
                    <a:pt x="3559" y="623"/>
                    <a:pt x="3322" y="416"/>
                  </a:cubicBezTo>
                  <a:cubicBezTo>
                    <a:pt x="3114" y="238"/>
                    <a:pt x="2877" y="119"/>
                    <a:pt x="2581" y="60"/>
                  </a:cubicBezTo>
                  <a:cubicBezTo>
                    <a:pt x="2373" y="1"/>
                    <a:pt x="2076" y="1"/>
                    <a:pt x="1691"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0"/>
            <p:cNvSpPr/>
            <p:nvPr/>
          </p:nvSpPr>
          <p:spPr>
            <a:xfrm>
              <a:off x="799275" y="1699225"/>
              <a:ext cx="98600" cy="127525"/>
            </a:xfrm>
            <a:custGeom>
              <a:rect b="b" l="l" r="r" t="t"/>
              <a:pathLst>
                <a:path extrusionOk="0" h="5101" w="3944">
                  <a:moveTo>
                    <a:pt x="1927" y="1"/>
                  </a:moveTo>
                  <a:cubicBezTo>
                    <a:pt x="1601" y="1"/>
                    <a:pt x="1275" y="60"/>
                    <a:pt x="1008" y="149"/>
                  </a:cubicBezTo>
                  <a:cubicBezTo>
                    <a:pt x="741" y="268"/>
                    <a:pt x="534" y="446"/>
                    <a:pt x="386" y="653"/>
                  </a:cubicBezTo>
                  <a:cubicBezTo>
                    <a:pt x="237" y="861"/>
                    <a:pt x="178" y="1098"/>
                    <a:pt x="178" y="1365"/>
                  </a:cubicBezTo>
                  <a:cubicBezTo>
                    <a:pt x="178" y="1572"/>
                    <a:pt x="237" y="1780"/>
                    <a:pt x="356" y="1987"/>
                  </a:cubicBezTo>
                  <a:cubicBezTo>
                    <a:pt x="474" y="2165"/>
                    <a:pt x="652" y="2314"/>
                    <a:pt x="890" y="2432"/>
                  </a:cubicBezTo>
                  <a:cubicBezTo>
                    <a:pt x="1068" y="2521"/>
                    <a:pt x="1394" y="2640"/>
                    <a:pt x="1838" y="2758"/>
                  </a:cubicBezTo>
                  <a:cubicBezTo>
                    <a:pt x="2283" y="2847"/>
                    <a:pt x="2580" y="2936"/>
                    <a:pt x="2728" y="2996"/>
                  </a:cubicBezTo>
                  <a:cubicBezTo>
                    <a:pt x="2936" y="3055"/>
                    <a:pt x="3084" y="3174"/>
                    <a:pt x="3173" y="3292"/>
                  </a:cubicBezTo>
                  <a:cubicBezTo>
                    <a:pt x="3262" y="3381"/>
                    <a:pt x="3291" y="3529"/>
                    <a:pt x="3291" y="3678"/>
                  </a:cubicBezTo>
                  <a:cubicBezTo>
                    <a:pt x="3291" y="3826"/>
                    <a:pt x="3262" y="3974"/>
                    <a:pt x="3173" y="4122"/>
                  </a:cubicBezTo>
                  <a:cubicBezTo>
                    <a:pt x="3054" y="4241"/>
                    <a:pt x="2936" y="4330"/>
                    <a:pt x="2728" y="4419"/>
                  </a:cubicBezTo>
                  <a:cubicBezTo>
                    <a:pt x="2550" y="4478"/>
                    <a:pt x="2313" y="4538"/>
                    <a:pt x="2076" y="4538"/>
                  </a:cubicBezTo>
                  <a:cubicBezTo>
                    <a:pt x="1779" y="4538"/>
                    <a:pt x="1542" y="4478"/>
                    <a:pt x="1305" y="4389"/>
                  </a:cubicBezTo>
                  <a:cubicBezTo>
                    <a:pt x="1097" y="4271"/>
                    <a:pt x="919" y="4152"/>
                    <a:pt x="801" y="4004"/>
                  </a:cubicBezTo>
                  <a:cubicBezTo>
                    <a:pt x="712" y="3826"/>
                    <a:pt x="652" y="3648"/>
                    <a:pt x="623" y="3381"/>
                  </a:cubicBezTo>
                  <a:lnTo>
                    <a:pt x="0" y="3440"/>
                  </a:lnTo>
                  <a:cubicBezTo>
                    <a:pt x="0" y="3767"/>
                    <a:pt x="89" y="4063"/>
                    <a:pt x="267" y="4330"/>
                  </a:cubicBezTo>
                  <a:cubicBezTo>
                    <a:pt x="445" y="4597"/>
                    <a:pt x="682" y="4775"/>
                    <a:pt x="979" y="4923"/>
                  </a:cubicBezTo>
                  <a:cubicBezTo>
                    <a:pt x="1275" y="5042"/>
                    <a:pt x="1661" y="5101"/>
                    <a:pt x="2105" y="5101"/>
                  </a:cubicBezTo>
                  <a:cubicBezTo>
                    <a:pt x="2461" y="5101"/>
                    <a:pt x="2787" y="5042"/>
                    <a:pt x="3054" y="4923"/>
                  </a:cubicBezTo>
                  <a:cubicBezTo>
                    <a:pt x="3351" y="4804"/>
                    <a:pt x="3558" y="4597"/>
                    <a:pt x="3706" y="4389"/>
                  </a:cubicBezTo>
                  <a:cubicBezTo>
                    <a:pt x="3855" y="4152"/>
                    <a:pt x="3944" y="3885"/>
                    <a:pt x="3944" y="3618"/>
                  </a:cubicBezTo>
                  <a:cubicBezTo>
                    <a:pt x="3944" y="3351"/>
                    <a:pt x="3855" y="3144"/>
                    <a:pt x="3736" y="2936"/>
                  </a:cubicBezTo>
                  <a:cubicBezTo>
                    <a:pt x="3588" y="2729"/>
                    <a:pt x="3380" y="2551"/>
                    <a:pt x="3084" y="2432"/>
                  </a:cubicBezTo>
                  <a:cubicBezTo>
                    <a:pt x="2906" y="2343"/>
                    <a:pt x="2520" y="2225"/>
                    <a:pt x="1987" y="2106"/>
                  </a:cubicBezTo>
                  <a:cubicBezTo>
                    <a:pt x="1453" y="1987"/>
                    <a:pt x="1127" y="1869"/>
                    <a:pt x="1008" y="1750"/>
                  </a:cubicBezTo>
                  <a:cubicBezTo>
                    <a:pt x="890" y="1632"/>
                    <a:pt x="801" y="1483"/>
                    <a:pt x="801" y="1306"/>
                  </a:cubicBezTo>
                  <a:cubicBezTo>
                    <a:pt x="801" y="1098"/>
                    <a:pt x="890" y="920"/>
                    <a:pt x="1097" y="801"/>
                  </a:cubicBezTo>
                  <a:cubicBezTo>
                    <a:pt x="1275" y="653"/>
                    <a:pt x="1542" y="564"/>
                    <a:pt x="1957" y="564"/>
                  </a:cubicBezTo>
                  <a:cubicBezTo>
                    <a:pt x="2343" y="564"/>
                    <a:pt x="2609" y="653"/>
                    <a:pt x="2817" y="801"/>
                  </a:cubicBezTo>
                  <a:cubicBezTo>
                    <a:pt x="2995" y="979"/>
                    <a:pt x="3113" y="1217"/>
                    <a:pt x="3143" y="1513"/>
                  </a:cubicBezTo>
                  <a:lnTo>
                    <a:pt x="3795" y="1483"/>
                  </a:lnTo>
                  <a:cubicBezTo>
                    <a:pt x="3766" y="1187"/>
                    <a:pt x="3706" y="920"/>
                    <a:pt x="3529" y="683"/>
                  </a:cubicBezTo>
                  <a:cubicBezTo>
                    <a:pt x="3380" y="475"/>
                    <a:pt x="3173" y="297"/>
                    <a:pt x="2906" y="179"/>
                  </a:cubicBezTo>
                  <a:cubicBezTo>
                    <a:pt x="2609" y="60"/>
                    <a:pt x="2283" y="1"/>
                    <a:pt x="1927"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0"/>
            <p:cNvSpPr/>
            <p:nvPr/>
          </p:nvSpPr>
          <p:spPr>
            <a:xfrm>
              <a:off x="914175" y="1699225"/>
              <a:ext cx="120850" cy="135700"/>
            </a:xfrm>
            <a:custGeom>
              <a:rect b="b" l="l" r="r" t="t"/>
              <a:pathLst>
                <a:path extrusionOk="0" h="5428" w="4834">
                  <a:moveTo>
                    <a:pt x="2372" y="564"/>
                  </a:moveTo>
                  <a:cubicBezTo>
                    <a:pt x="2698" y="564"/>
                    <a:pt x="2995" y="624"/>
                    <a:pt x="3262" y="801"/>
                  </a:cubicBezTo>
                  <a:cubicBezTo>
                    <a:pt x="3529" y="979"/>
                    <a:pt x="3706" y="1187"/>
                    <a:pt x="3855" y="1513"/>
                  </a:cubicBezTo>
                  <a:cubicBezTo>
                    <a:pt x="4003" y="1810"/>
                    <a:pt x="4062" y="2136"/>
                    <a:pt x="4062" y="2551"/>
                  </a:cubicBezTo>
                  <a:cubicBezTo>
                    <a:pt x="4062" y="3263"/>
                    <a:pt x="3855" y="3796"/>
                    <a:pt x="3469" y="4122"/>
                  </a:cubicBezTo>
                  <a:cubicBezTo>
                    <a:pt x="3232" y="3915"/>
                    <a:pt x="2936" y="3767"/>
                    <a:pt x="2550" y="3648"/>
                  </a:cubicBezTo>
                  <a:lnTo>
                    <a:pt x="2372" y="4152"/>
                  </a:lnTo>
                  <a:cubicBezTo>
                    <a:pt x="2609" y="4182"/>
                    <a:pt x="2817" y="4300"/>
                    <a:pt x="3024" y="4419"/>
                  </a:cubicBezTo>
                  <a:cubicBezTo>
                    <a:pt x="2817" y="4508"/>
                    <a:pt x="2609" y="4567"/>
                    <a:pt x="2372" y="4567"/>
                  </a:cubicBezTo>
                  <a:cubicBezTo>
                    <a:pt x="1868" y="4567"/>
                    <a:pt x="1483" y="4389"/>
                    <a:pt x="1156" y="4033"/>
                  </a:cubicBezTo>
                  <a:cubicBezTo>
                    <a:pt x="830" y="3707"/>
                    <a:pt x="682" y="3203"/>
                    <a:pt x="682" y="2551"/>
                  </a:cubicBezTo>
                  <a:cubicBezTo>
                    <a:pt x="682" y="1899"/>
                    <a:pt x="830" y="1394"/>
                    <a:pt x="1156" y="1068"/>
                  </a:cubicBezTo>
                  <a:cubicBezTo>
                    <a:pt x="1483" y="712"/>
                    <a:pt x="1898" y="564"/>
                    <a:pt x="2372" y="564"/>
                  </a:cubicBezTo>
                  <a:close/>
                  <a:moveTo>
                    <a:pt x="2372" y="1"/>
                  </a:moveTo>
                  <a:cubicBezTo>
                    <a:pt x="1927" y="1"/>
                    <a:pt x="1512" y="90"/>
                    <a:pt x="1127" y="297"/>
                  </a:cubicBezTo>
                  <a:cubicBezTo>
                    <a:pt x="771" y="505"/>
                    <a:pt x="504" y="831"/>
                    <a:pt x="297" y="1217"/>
                  </a:cubicBezTo>
                  <a:cubicBezTo>
                    <a:pt x="89" y="1632"/>
                    <a:pt x="0" y="2076"/>
                    <a:pt x="0" y="2551"/>
                  </a:cubicBezTo>
                  <a:cubicBezTo>
                    <a:pt x="0" y="3055"/>
                    <a:pt x="89" y="3500"/>
                    <a:pt x="297" y="3885"/>
                  </a:cubicBezTo>
                  <a:cubicBezTo>
                    <a:pt x="504" y="4271"/>
                    <a:pt x="771" y="4567"/>
                    <a:pt x="1127" y="4804"/>
                  </a:cubicBezTo>
                  <a:cubicBezTo>
                    <a:pt x="1512" y="5012"/>
                    <a:pt x="1898" y="5101"/>
                    <a:pt x="2342" y="5101"/>
                  </a:cubicBezTo>
                  <a:cubicBezTo>
                    <a:pt x="2787" y="5101"/>
                    <a:pt x="3202" y="5012"/>
                    <a:pt x="3558" y="4804"/>
                  </a:cubicBezTo>
                  <a:cubicBezTo>
                    <a:pt x="3914" y="5071"/>
                    <a:pt x="4270" y="5279"/>
                    <a:pt x="4626" y="5427"/>
                  </a:cubicBezTo>
                  <a:lnTo>
                    <a:pt x="4833" y="4953"/>
                  </a:lnTo>
                  <a:cubicBezTo>
                    <a:pt x="4566" y="4864"/>
                    <a:pt x="4299" y="4715"/>
                    <a:pt x="3973" y="4508"/>
                  </a:cubicBezTo>
                  <a:cubicBezTo>
                    <a:pt x="4240" y="4271"/>
                    <a:pt x="4418" y="3974"/>
                    <a:pt x="4537" y="3648"/>
                  </a:cubicBezTo>
                  <a:cubicBezTo>
                    <a:pt x="4685" y="3322"/>
                    <a:pt x="4744" y="2966"/>
                    <a:pt x="4744" y="2551"/>
                  </a:cubicBezTo>
                  <a:cubicBezTo>
                    <a:pt x="4744" y="2047"/>
                    <a:pt x="4626" y="1632"/>
                    <a:pt x="4448" y="1217"/>
                  </a:cubicBezTo>
                  <a:cubicBezTo>
                    <a:pt x="4240" y="831"/>
                    <a:pt x="3973" y="535"/>
                    <a:pt x="3617" y="327"/>
                  </a:cubicBezTo>
                  <a:cubicBezTo>
                    <a:pt x="3232" y="90"/>
                    <a:pt x="2817" y="1"/>
                    <a:pt x="2372"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0"/>
            <p:cNvSpPr/>
            <p:nvPr/>
          </p:nvSpPr>
          <p:spPr>
            <a:xfrm>
              <a:off x="-304500" y="2008350"/>
              <a:ext cx="45225" cy="124550"/>
            </a:xfrm>
            <a:custGeom>
              <a:rect b="b" l="l" r="r" t="t"/>
              <a:pathLst>
                <a:path extrusionOk="0" h="4982" w="1809">
                  <a:moveTo>
                    <a:pt x="1423" y="0"/>
                  </a:moveTo>
                  <a:cubicBezTo>
                    <a:pt x="1305" y="208"/>
                    <a:pt x="1127" y="445"/>
                    <a:pt x="890" y="682"/>
                  </a:cubicBezTo>
                  <a:cubicBezTo>
                    <a:pt x="623" y="890"/>
                    <a:pt x="326" y="1098"/>
                    <a:pt x="0" y="1246"/>
                  </a:cubicBezTo>
                  <a:lnTo>
                    <a:pt x="0" y="1839"/>
                  </a:lnTo>
                  <a:cubicBezTo>
                    <a:pt x="178" y="1780"/>
                    <a:pt x="386" y="1661"/>
                    <a:pt x="623" y="1513"/>
                  </a:cubicBezTo>
                  <a:cubicBezTo>
                    <a:pt x="860" y="1394"/>
                    <a:pt x="1068" y="1246"/>
                    <a:pt x="1216" y="1098"/>
                  </a:cubicBezTo>
                  <a:lnTo>
                    <a:pt x="1216" y="4982"/>
                  </a:lnTo>
                  <a:lnTo>
                    <a:pt x="1809" y="4982"/>
                  </a:lnTo>
                  <a:lnTo>
                    <a:pt x="1809"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0"/>
            <p:cNvSpPr/>
            <p:nvPr/>
          </p:nvSpPr>
          <p:spPr>
            <a:xfrm>
              <a:off x="-225200" y="2009100"/>
              <a:ext cx="85275" cy="123800"/>
            </a:xfrm>
            <a:custGeom>
              <a:rect b="b" l="l" r="r" t="t"/>
              <a:pathLst>
                <a:path extrusionOk="0" h="4952" w="3411">
                  <a:moveTo>
                    <a:pt x="2136" y="979"/>
                  </a:moveTo>
                  <a:lnTo>
                    <a:pt x="2136" y="3202"/>
                  </a:lnTo>
                  <a:lnTo>
                    <a:pt x="594" y="3202"/>
                  </a:lnTo>
                  <a:lnTo>
                    <a:pt x="2136" y="979"/>
                  </a:lnTo>
                  <a:close/>
                  <a:moveTo>
                    <a:pt x="2254" y="0"/>
                  </a:moveTo>
                  <a:lnTo>
                    <a:pt x="1" y="3202"/>
                  </a:lnTo>
                  <a:lnTo>
                    <a:pt x="1" y="3766"/>
                  </a:lnTo>
                  <a:lnTo>
                    <a:pt x="2136" y="3766"/>
                  </a:lnTo>
                  <a:lnTo>
                    <a:pt x="2136" y="4952"/>
                  </a:lnTo>
                  <a:lnTo>
                    <a:pt x="2758" y="4952"/>
                  </a:lnTo>
                  <a:lnTo>
                    <a:pt x="2758" y="3766"/>
                  </a:lnTo>
                  <a:lnTo>
                    <a:pt x="3411" y="3766"/>
                  </a:lnTo>
                  <a:lnTo>
                    <a:pt x="3411" y="3202"/>
                  </a:lnTo>
                  <a:lnTo>
                    <a:pt x="2758" y="3202"/>
                  </a:lnTo>
                  <a:lnTo>
                    <a:pt x="2758"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0"/>
            <p:cNvSpPr/>
            <p:nvPr/>
          </p:nvSpPr>
          <p:spPr>
            <a:xfrm>
              <a:off x="-75450" y="2006875"/>
              <a:ext cx="98625" cy="128250"/>
            </a:xfrm>
            <a:custGeom>
              <a:rect b="b" l="l" r="r" t="t"/>
              <a:pathLst>
                <a:path extrusionOk="0" h="5130" w="3945">
                  <a:moveTo>
                    <a:pt x="1928" y="0"/>
                  </a:moveTo>
                  <a:cubicBezTo>
                    <a:pt x="1602" y="0"/>
                    <a:pt x="1305" y="59"/>
                    <a:pt x="1038" y="178"/>
                  </a:cubicBezTo>
                  <a:cubicBezTo>
                    <a:pt x="742" y="297"/>
                    <a:pt x="534" y="445"/>
                    <a:pt x="416" y="652"/>
                  </a:cubicBezTo>
                  <a:cubicBezTo>
                    <a:pt x="267" y="890"/>
                    <a:pt x="178" y="1127"/>
                    <a:pt x="178" y="1364"/>
                  </a:cubicBezTo>
                  <a:cubicBezTo>
                    <a:pt x="178" y="1601"/>
                    <a:pt x="238" y="1809"/>
                    <a:pt x="356" y="1987"/>
                  </a:cubicBezTo>
                  <a:cubicBezTo>
                    <a:pt x="475" y="2165"/>
                    <a:pt x="653" y="2313"/>
                    <a:pt x="890" y="2432"/>
                  </a:cubicBezTo>
                  <a:cubicBezTo>
                    <a:pt x="1068" y="2550"/>
                    <a:pt x="1394" y="2639"/>
                    <a:pt x="1839" y="2758"/>
                  </a:cubicBezTo>
                  <a:cubicBezTo>
                    <a:pt x="2313" y="2847"/>
                    <a:pt x="2610" y="2936"/>
                    <a:pt x="2728" y="2995"/>
                  </a:cubicBezTo>
                  <a:cubicBezTo>
                    <a:pt x="2936" y="3084"/>
                    <a:pt x="3084" y="3173"/>
                    <a:pt x="3173" y="3291"/>
                  </a:cubicBezTo>
                  <a:cubicBezTo>
                    <a:pt x="3262" y="3410"/>
                    <a:pt x="3321" y="3529"/>
                    <a:pt x="3321" y="3707"/>
                  </a:cubicBezTo>
                  <a:cubicBezTo>
                    <a:pt x="3321" y="3855"/>
                    <a:pt x="3262" y="3973"/>
                    <a:pt x="3173" y="4122"/>
                  </a:cubicBezTo>
                  <a:cubicBezTo>
                    <a:pt x="3084" y="4240"/>
                    <a:pt x="2936" y="4359"/>
                    <a:pt x="2758" y="4418"/>
                  </a:cubicBezTo>
                  <a:cubicBezTo>
                    <a:pt x="2550" y="4507"/>
                    <a:pt x="2343" y="4537"/>
                    <a:pt x="2076" y="4537"/>
                  </a:cubicBezTo>
                  <a:cubicBezTo>
                    <a:pt x="1809" y="4537"/>
                    <a:pt x="1542" y="4477"/>
                    <a:pt x="1335" y="4389"/>
                  </a:cubicBezTo>
                  <a:cubicBezTo>
                    <a:pt x="1098" y="4300"/>
                    <a:pt x="920" y="4151"/>
                    <a:pt x="831" y="4003"/>
                  </a:cubicBezTo>
                  <a:cubicBezTo>
                    <a:pt x="712" y="3855"/>
                    <a:pt x="653" y="3647"/>
                    <a:pt x="623" y="3380"/>
                  </a:cubicBezTo>
                  <a:lnTo>
                    <a:pt x="0" y="3440"/>
                  </a:lnTo>
                  <a:cubicBezTo>
                    <a:pt x="0" y="3766"/>
                    <a:pt x="89" y="4062"/>
                    <a:pt x="267" y="4329"/>
                  </a:cubicBezTo>
                  <a:cubicBezTo>
                    <a:pt x="445" y="4596"/>
                    <a:pt x="682" y="4804"/>
                    <a:pt x="979" y="4922"/>
                  </a:cubicBezTo>
                  <a:cubicBezTo>
                    <a:pt x="1275" y="5071"/>
                    <a:pt x="1661" y="5130"/>
                    <a:pt x="2106" y="5130"/>
                  </a:cubicBezTo>
                  <a:cubicBezTo>
                    <a:pt x="2462" y="5130"/>
                    <a:pt x="2788" y="5071"/>
                    <a:pt x="3055" y="4922"/>
                  </a:cubicBezTo>
                  <a:cubicBezTo>
                    <a:pt x="3351" y="4804"/>
                    <a:pt x="3559" y="4626"/>
                    <a:pt x="3707" y="4389"/>
                  </a:cubicBezTo>
                  <a:cubicBezTo>
                    <a:pt x="3855" y="4151"/>
                    <a:pt x="3944" y="3914"/>
                    <a:pt x="3944" y="3647"/>
                  </a:cubicBezTo>
                  <a:cubicBezTo>
                    <a:pt x="3944" y="3380"/>
                    <a:pt x="3885" y="3143"/>
                    <a:pt x="3737" y="2936"/>
                  </a:cubicBezTo>
                  <a:cubicBezTo>
                    <a:pt x="3588" y="2728"/>
                    <a:pt x="3381" y="2550"/>
                    <a:pt x="3114" y="2432"/>
                  </a:cubicBezTo>
                  <a:cubicBezTo>
                    <a:pt x="2906" y="2343"/>
                    <a:pt x="2521" y="2224"/>
                    <a:pt x="2017" y="2105"/>
                  </a:cubicBezTo>
                  <a:cubicBezTo>
                    <a:pt x="1483" y="1987"/>
                    <a:pt x="1127" y="1868"/>
                    <a:pt x="1009" y="1750"/>
                  </a:cubicBezTo>
                  <a:cubicBezTo>
                    <a:pt x="890" y="1631"/>
                    <a:pt x="831" y="1512"/>
                    <a:pt x="831" y="1334"/>
                  </a:cubicBezTo>
                  <a:cubicBezTo>
                    <a:pt x="831" y="1127"/>
                    <a:pt x="920" y="949"/>
                    <a:pt x="1098" y="801"/>
                  </a:cubicBezTo>
                  <a:cubicBezTo>
                    <a:pt x="1275" y="652"/>
                    <a:pt x="1572" y="564"/>
                    <a:pt x="1957" y="564"/>
                  </a:cubicBezTo>
                  <a:cubicBezTo>
                    <a:pt x="2343" y="564"/>
                    <a:pt x="2639" y="652"/>
                    <a:pt x="2817" y="830"/>
                  </a:cubicBezTo>
                  <a:cubicBezTo>
                    <a:pt x="3025" y="979"/>
                    <a:pt x="3144" y="1216"/>
                    <a:pt x="3173" y="1542"/>
                  </a:cubicBezTo>
                  <a:lnTo>
                    <a:pt x="3796" y="1483"/>
                  </a:lnTo>
                  <a:cubicBezTo>
                    <a:pt x="3796" y="1186"/>
                    <a:pt x="3707" y="919"/>
                    <a:pt x="3559" y="712"/>
                  </a:cubicBezTo>
                  <a:cubicBezTo>
                    <a:pt x="3410" y="475"/>
                    <a:pt x="3173" y="297"/>
                    <a:pt x="2906" y="178"/>
                  </a:cubicBezTo>
                  <a:cubicBezTo>
                    <a:pt x="2610" y="59"/>
                    <a:pt x="2313" y="0"/>
                    <a:pt x="1928"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0"/>
            <p:cNvSpPr/>
            <p:nvPr/>
          </p:nvSpPr>
          <p:spPr>
            <a:xfrm>
              <a:off x="36475" y="2009100"/>
              <a:ext cx="97875" cy="123800"/>
            </a:xfrm>
            <a:custGeom>
              <a:rect b="b" l="l" r="r" t="t"/>
              <a:pathLst>
                <a:path extrusionOk="0" h="4952" w="3915">
                  <a:moveTo>
                    <a:pt x="1" y="0"/>
                  </a:moveTo>
                  <a:lnTo>
                    <a:pt x="1" y="593"/>
                  </a:lnTo>
                  <a:lnTo>
                    <a:pt x="1632" y="593"/>
                  </a:lnTo>
                  <a:lnTo>
                    <a:pt x="1632" y="4952"/>
                  </a:lnTo>
                  <a:lnTo>
                    <a:pt x="2284" y="4952"/>
                  </a:lnTo>
                  <a:lnTo>
                    <a:pt x="2284" y="593"/>
                  </a:lnTo>
                  <a:lnTo>
                    <a:pt x="3915" y="593"/>
                  </a:lnTo>
                  <a:lnTo>
                    <a:pt x="3915"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0"/>
            <p:cNvSpPr/>
            <p:nvPr/>
          </p:nvSpPr>
          <p:spPr>
            <a:xfrm>
              <a:off x="133600" y="2080250"/>
              <a:ext cx="46725" cy="15600"/>
            </a:xfrm>
            <a:custGeom>
              <a:rect b="b" l="l" r="r" t="t"/>
              <a:pathLst>
                <a:path extrusionOk="0" h="624" w="1869">
                  <a:moveTo>
                    <a:pt x="0" y="1"/>
                  </a:moveTo>
                  <a:lnTo>
                    <a:pt x="0" y="623"/>
                  </a:lnTo>
                  <a:lnTo>
                    <a:pt x="1868" y="623"/>
                  </a:lnTo>
                  <a:lnTo>
                    <a:pt x="1868"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0"/>
            <p:cNvSpPr/>
            <p:nvPr/>
          </p:nvSpPr>
          <p:spPr>
            <a:xfrm>
              <a:off x="199575" y="2009100"/>
              <a:ext cx="97125" cy="126025"/>
            </a:xfrm>
            <a:custGeom>
              <a:rect b="b" l="l" r="r" t="t"/>
              <a:pathLst>
                <a:path extrusionOk="0" h="5041" w="3885">
                  <a:moveTo>
                    <a:pt x="0" y="0"/>
                  </a:moveTo>
                  <a:lnTo>
                    <a:pt x="0" y="2847"/>
                  </a:lnTo>
                  <a:cubicBezTo>
                    <a:pt x="0" y="3380"/>
                    <a:pt x="59" y="3795"/>
                    <a:pt x="178" y="4092"/>
                  </a:cubicBezTo>
                  <a:cubicBezTo>
                    <a:pt x="326" y="4388"/>
                    <a:pt x="534" y="4626"/>
                    <a:pt x="830" y="4804"/>
                  </a:cubicBezTo>
                  <a:cubicBezTo>
                    <a:pt x="1127" y="4952"/>
                    <a:pt x="1483" y="5041"/>
                    <a:pt x="1957" y="5041"/>
                  </a:cubicBezTo>
                  <a:cubicBezTo>
                    <a:pt x="2432" y="5041"/>
                    <a:pt x="2817" y="4952"/>
                    <a:pt x="3114" y="4744"/>
                  </a:cubicBezTo>
                  <a:cubicBezTo>
                    <a:pt x="3410" y="4566"/>
                    <a:pt x="3618" y="4329"/>
                    <a:pt x="3736" y="4033"/>
                  </a:cubicBezTo>
                  <a:cubicBezTo>
                    <a:pt x="3825" y="3736"/>
                    <a:pt x="3884" y="3351"/>
                    <a:pt x="3884" y="2847"/>
                  </a:cubicBezTo>
                  <a:lnTo>
                    <a:pt x="3884" y="0"/>
                  </a:lnTo>
                  <a:lnTo>
                    <a:pt x="3232" y="0"/>
                  </a:lnTo>
                  <a:lnTo>
                    <a:pt x="3232" y="2847"/>
                  </a:lnTo>
                  <a:cubicBezTo>
                    <a:pt x="3232" y="3469"/>
                    <a:pt x="3143" y="3884"/>
                    <a:pt x="2936" y="4122"/>
                  </a:cubicBezTo>
                  <a:cubicBezTo>
                    <a:pt x="2728" y="4329"/>
                    <a:pt x="2372" y="4448"/>
                    <a:pt x="1898" y="4448"/>
                  </a:cubicBezTo>
                  <a:cubicBezTo>
                    <a:pt x="1631" y="4448"/>
                    <a:pt x="1394" y="4388"/>
                    <a:pt x="1186" y="4270"/>
                  </a:cubicBezTo>
                  <a:cubicBezTo>
                    <a:pt x="979" y="4151"/>
                    <a:pt x="860" y="4003"/>
                    <a:pt x="771" y="3795"/>
                  </a:cubicBezTo>
                  <a:cubicBezTo>
                    <a:pt x="682" y="3588"/>
                    <a:pt x="652" y="3291"/>
                    <a:pt x="652" y="2847"/>
                  </a:cubicBezTo>
                  <a:lnTo>
                    <a:pt x="652"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0"/>
            <p:cNvSpPr/>
            <p:nvPr/>
          </p:nvSpPr>
          <p:spPr>
            <a:xfrm>
              <a:off x="324100" y="2009100"/>
              <a:ext cx="97125" cy="123800"/>
            </a:xfrm>
            <a:custGeom>
              <a:rect b="b" l="l" r="r" t="t"/>
              <a:pathLst>
                <a:path extrusionOk="0" h="4952" w="3885">
                  <a:moveTo>
                    <a:pt x="1" y="0"/>
                  </a:moveTo>
                  <a:lnTo>
                    <a:pt x="1" y="4952"/>
                  </a:lnTo>
                  <a:lnTo>
                    <a:pt x="623" y="4952"/>
                  </a:lnTo>
                  <a:lnTo>
                    <a:pt x="623" y="1068"/>
                  </a:lnTo>
                  <a:lnTo>
                    <a:pt x="3233" y="4952"/>
                  </a:lnTo>
                  <a:lnTo>
                    <a:pt x="3885" y="4952"/>
                  </a:lnTo>
                  <a:lnTo>
                    <a:pt x="3885" y="0"/>
                  </a:lnTo>
                  <a:lnTo>
                    <a:pt x="3262" y="0"/>
                  </a:lnTo>
                  <a:lnTo>
                    <a:pt x="3262" y="3884"/>
                  </a:lnTo>
                  <a:lnTo>
                    <a:pt x="683"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0"/>
            <p:cNvSpPr/>
            <p:nvPr/>
          </p:nvSpPr>
          <p:spPr>
            <a:xfrm>
              <a:off x="451600" y="2009100"/>
              <a:ext cx="16325" cy="123800"/>
            </a:xfrm>
            <a:custGeom>
              <a:rect b="b" l="l" r="r" t="t"/>
              <a:pathLst>
                <a:path extrusionOk="0" h="4952" w="653">
                  <a:moveTo>
                    <a:pt x="1" y="0"/>
                  </a:moveTo>
                  <a:lnTo>
                    <a:pt x="1" y="4952"/>
                  </a:lnTo>
                  <a:lnTo>
                    <a:pt x="653" y="4952"/>
                  </a:lnTo>
                  <a:lnTo>
                    <a:pt x="653"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0"/>
            <p:cNvSpPr/>
            <p:nvPr/>
          </p:nvSpPr>
          <p:spPr>
            <a:xfrm>
              <a:off x="492375" y="2006875"/>
              <a:ext cx="117875" cy="128250"/>
            </a:xfrm>
            <a:custGeom>
              <a:rect b="b" l="l" r="r" t="t"/>
              <a:pathLst>
                <a:path extrusionOk="0" h="5130" w="4715">
                  <a:moveTo>
                    <a:pt x="2373" y="564"/>
                  </a:moveTo>
                  <a:cubicBezTo>
                    <a:pt x="2699" y="564"/>
                    <a:pt x="2995" y="652"/>
                    <a:pt x="3262" y="801"/>
                  </a:cubicBezTo>
                  <a:cubicBezTo>
                    <a:pt x="3499" y="979"/>
                    <a:pt x="3707" y="1216"/>
                    <a:pt x="3855" y="1512"/>
                  </a:cubicBezTo>
                  <a:cubicBezTo>
                    <a:pt x="3974" y="1809"/>
                    <a:pt x="4063" y="2165"/>
                    <a:pt x="4063" y="2550"/>
                  </a:cubicBezTo>
                  <a:cubicBezTo>
                    <a:pt x="4063" y="3202"/>
                    <a:pt x="3885" y="3707"/>
                    <a:pt x="3588" y="4033"/>
                  </a:cubicBezTo>
                  <a:cubicBezTo>
                    <a:pt x="3262" y="4389"/>
                    <a:pt x="2847" y="4566"/>
                    <a:pt x="2343" y="4566"/>
                  </a:cubicBezTo>
                  <a:cubicBezTo>
                    <a:pt x="1868" y="4566"/>
                    <a:pt x="1483" y="4389"/>
                    <a:pt x="1157" y="4033"/>
                  </a:cubicBezTo>
                  <a:cubicBezTo>
                    <a:pt x="831" y="3707"/>
                    <a:pt x="653" y="3232"/>
                    <a:pt x="653" y="2639"/>
                  </a:cubicBezTo>
                  <a:cubicBezTo>
                    <a:pt x="653" y="1898"/>
                    <a:pt x="831" y="1364"/>
                    <a:pt x="1157" y="1038"/>
                  </a:cubicBezTo>
                  <a:cubicBezTo>
                    <a:pt x="1513" y="712"/>
                    <a:pt x="1898" y="564"/>
                    <a:pt x="2373" y="564"/>
                  </a:cubicBezTo>
                  <a:close/>
                  <a:moveTo>
                    <a:pt x="2373" y="0"/>
                  </a:moveTo>
                  <a:cubicBezTo>
                    <a:pt x="1661" y="0"/>
                    <a:pt x="1098" y="237"/>
                    <a:pt x="653" y="682"/>
                  </a:cubicBezTo>
                  <a:cubicBezTo>
                    <a:pt x="208" y="1157"/>
                    <a:pt x="0" y="1809"/>
                    <a:pt x="0" y="2639"/>
                  </a:cubicBezTo>
                  <a:cubicBezTo>
                    <a:pt x="0" y="3054"/>
                    <a:pt x="89" y="3469"/>
                    <a:pt x="267" y="3855"/>
                  </a:cubicBezTo>
                  <a:cubicBezTo>
                    <a:pt x="475" y="4240"/>
                    <a:pt x="742" y="4566"/>
                    <a:pt x="1098" y="4774"/>
                  </a:cubicBezTo>
                  <a:cubicBezTo>
                    <a:pt x="1483" y="5011"/>
                    <a:pt x="1898" y="5130"/>
                    <a:pt x="2373" y="5130"/>
                  </a:cubicBezTo>
                  <a:cubicBezTo>
                    <a:pt x="2788" y="5130"/>
                    <a:pt x="3203" y="5011"/>
                    <a:pt x="3559" y="4804"/>
                  </a:cubicBezTo>
                  <a:cubicBezTo>
                    <a:pt x="3944" y="4626"/>
                    <a:pt x="4211" y="4300"/>
                    <a:pt x="4418" y="3914"/>
                  </a:cubicBezTo>
                  <a:cubicBezTo>
                    <a:pt x="4626" y="3529"/>
                    <a:pt x="4715" y="3084"/>
                    <a:pt x="4715" y="2580"/>
                  </a:cubicBezTo>
                  <a:cubicBezTo>
                    <a:pt x="4715" y="2076"/>
                    <a:pt x="4626" y="1631"/>
                    <a:pt x="4448" y="1245"/>
                  </a:cubicBezTo>
                  <a:cubicBezTo>
                    <a:pt x="4241" y="860"/>
                    <a:pt x="3974" y="534"/>
                    <a:pt x="3588" y="326"/>
                  </a:cubicBezTo>
                  <a:cubicBezTo>
                    <a:pt x="3232" y="119"/>
                    <a:pt x="2817" y="0"/>
                    <a:pt x="2373"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0"/>
            <p:cNvSpPr/>
            <p:nvPr/>
          </p:nvSpPr>
          <p:spPr>
            <a:xfrm>
              <a:off x="631725" y="2009100"/>
              <a:ext cx="97150" cy="123800"/>
            </a:xfrm>
            <a:custGeom>
              <a:rect b="b" l="l" r="r" t="t"/>
              <a:pathLst>
                <a:path extrusionOk="0" h="4952" w="3886">
                  <a:moveTo>
                    <a:pt x="1" y="0"/>
                  </a:moveTo>
                  <a:lnTo>
                    <a:pt x="1" y="4952"/>
                  </a:lnTo>
                  <a:lnTo>
                    <a:pt x="624" y="4952"/>
                  </a:lnTo>
                  <a:lnTo>
                    <a:pt x="624" y="1068"/>
                  </a:lnTo>
                  <a:lnTo>
                    <a:pt x="3233" y="4952"/>
                  </a:lnTo>
                  <a:lnTo>
                    <a:pt x="3885" y="4952"/>
                  </a:lnTo>
                  <a:lnTo>
                    <a:pt x="3885" y="0"/>
                  </a:lnTo>
                  <a:lnTo>
                    <a:pt x="3263" y="0"/>
                  </a:lnTo>
                  <a:lnTo>
                    <a:pt x="3263" y="3884"/>
                  </a:lnTo>
                  <a:lnTo>
                    <a:pt x="653"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0"/>
            <p:cNvSpPr/>
            <p:nvPr/>
          </p:nvSpPr>
          <p:spPr>
            <a:xfrm>
              <a:off x="799275" y="2006875"/>
              <a:ext cx="98600" cy="128250"/>
            </a:xfrm>
            <a:custGeom>
              <a:rect b="b" l="l" r="r" t="t"/>
              <a:pathLst>
                <a:path extrusionOk="0" h="5130" w="3944">
                  <a:moveTo>
                    <a:pt x="1927" y="0"/>
                  </a:moveTo>
                  <a:cubicBezTo>
                    <a:pt x="1601" y="0"/>
                    <a:pt x="1275" y="59"/>
                    <a:pt x="1008" y="178"/>
                  </a:cubicBezTo>
                  <a:cubicBezTo>
                    <a:pt x="741" y="297"/>
                    <a:pt x="534" y="445"/>
                    <a:pt x="386" y="652"/>
                  </a:cubicBezTo>
                  <a:cubicBezTo>
                    <a:pt x="267" y="890"/>
                    <a:pt x="178" y="1127"/>
                    <a:pt x="178" y="1364"/>
                  </a:cubicBezTo>
                  <a:cubicBezTo>
                    <a:pt x="178" y="1601"/>
                    <a:pt x="237" y="1809"/>
                    <a:pt x="356" y="1987"/>
                  </a:cubicBezTo>
                  <a:cubicBezTo>
                    <a:pt x="474" y="2165"/>
                    <a:pt x="652" y="2313"/>
                    <a:pt x="890" y="2432"/>
                  </a:cubicBezTo>
                  <a:cubicBezTo>
                    <a:pt x="1068" y="2550"/>
                    <a:pt x="1394" y="2639"/>
                    <a:pt x="1838" y="2758"/>
                  </a:cubicBezTo>
                  <a:cubicBezTo>
                    <a:pt x="2283" y="2847"/>
                    <a:pt x="2580" y="2936"/>
                    <a:pt x="2728" y="2995"/>
                  </a:cubicBezTo>
                  <a:cubicBezTo>
                    <a:pt x="2936" y="3084"/>
                    <a:pt x="3084" y="3173"/>
                    <a:pt x="3173" y="3291"/>
                  </a:cubicBezTo>
                  <a:cubicBezTo>
                    <a:pt x="3262" y="3410"/>
                    <a:pt x="3291" y="3529"/>
                    <a:pt x="3291" y="3707"/>
                  </a:cubicBezTo>
                  <a:cubicBezTo>
                    <a:pt x="3291" y="3855"/>
                    <a:pt x="3262" y="3973"/>
                    <a:pt x="3173" y="4122"/>
                  </a:cubicBezTo>
                  <a:cubicBezTo>
                    <a:pt x="3084" y="4240"/>
                    <a:pt x="2936" y="4359"/>
                    <a:pt x="2728" y="4418"/>
                  </a:cubicBezTo>
                  <a:cubicBezTo>
                    <a:pt x="2550" y="4507"/>
                    <a:pt x="2313" y="4537"/>
                    <a:pt x="2076" y="4537"/>
                  </a:cubicBezTo>
                  <a:cubicBezTo>
                    <a:pt x="1779" y="4537"/>
                    <a:pt x="1542" y="4477"/>
                    <a:pt x="1305" y="4389"/>
                  </a:cubicBezTo>
                  <a:cubicBezTo>
                    <a:pt x="1097" y="4300"/>
                    <a:pt x="919" y="4151"/>
                    <a:pt x="801" y="4003"/>
                  </a:cubicBezTo>
                  <a:cubicBezTo>
                    <a:pt x="712" y="3855"/>
                    <a:pt x="652" y="3647"/>
                    <a:pt x="623" y="3380"/>
                  </a:cubicBezTo>
                  <a:lnTo>
                    <a:pt x="0" y="3440"/>
                  </a:lnTo>
                  <a:cubicBezTo>
                    <a:pt x="0" y="3766"/>
                    <a:pt x="89" y="4062"/>
                    <a:pt x="267" y="4329"/>
                  </a:cubicBezTo>
                  <a:cubicBezTo>
                    <a:pt x="445" y="4596"/>
                    <a:pt x="682" y="4804"/>
                    <a:pt x="979" y="4922"/>
                  </a:cubicBezTo>
                  <a:cubicBezTo>
                    <a:pt x="1275" y="5071"/>
                    <a:pt x="1661" y="5130"/>
                    <a:pt x="2105" y="5130"/>
                  </a:cubicBezTo>
                  <a:cubicBezTo>
                    <a:pt x="2461" y="5130"/>
                    <a:pt x="2787" y="5071"/>
                    <a:pt x="3054" y="4922"/>
                  </a:cubicBezTo>
                  <a:cubicBezTo>
                    <a:pt x="3351" y="4804"/>
                    <a:pt x="3558" y="4626"/>
                    <a:pt x="3706" y="4389"/>
                  </a:cubicBezTo>
                  <a:cubicBezTo>
                    <a:pt x="3855" y="4151"/>
                    <a:pt x="3944" y="3914"/>
                    <a:pt x="3944" y="3647"/>
                  </a:cubicBezTo>
                  <a:cubicBezTo>
                    <a:pt x="3944" y="3380"/>
                    <a:pt x="3855" y="3143"/>
                    <a:pt x="3736" y="2936"/>
                  </a:cubicBezTo>
                  <a:cubicBezTo>
                    <a:pt x="3588" y="2728"/>
                    <a:pt x="3380" y="2550"/>
                    <a:pt x="3084" y="2432"/>
                  </a:cubicBezTo>
                  <a:cubicBezTo>
                    <a:pt x="2906" y="2343"/>
                    <a:pt x="2520" y="2224"/>
                    <a:pt x="1987" y="2105"/>
                  </a:cubicBezTo>
                  <a:cubicBezTo>
                    <a:pt x="1453" y="1987"/>
                    <a:pt x="1127" y="1868"/>
                    <a:pt x="1008" y="1750"/>
                  </a:cubicBezTo>
                  <a:cubicBezTo>
                    <a:pt x="890" y="1631"/>
                    <a:pt x="801" y="1512"/>
                    <a:pt x="801" y="1334"/>
                  </a:cubicBezTo>
                  <a:cubicBezTo>
                    <a:pt x="801" y="1127"/>
                    <a:pt x="890" y="949"/>
                    <a:pt x="1097" y="801"/>
                  </a:cubicBezTo>
                  <a:cubicBezTo>
                    <a:pt x="1275" y="652"/>
                    <a:pt x="1542" y="564"/>
                    <a:pt x="1957" y="564"/>
                  </a:cubicBezTo>
                  <a:cubicBezTo>
                    <a:pt x="2343" y="564"/>
                    <a:pt x="2609" y="652"/>
                    <a:pt x="2817" y="830"/>
                  </a:cubicBezTo>
                  <a:cubicBezTo>
                    <a:pt x="2995" y="979"/>
                    <a:pt x="3113" y="1216"/>
                    <a:pt x="3143" y="1542"/>
                  </a:cubicBezTo>
                  <a:lnTo>
                    <a:pt x="3795" y="1483"/>
                  </a:lnTo>
                  <a:cubicBezTo>
                    <a:pt x="3766" y="1186"/>
                    <a:pt x="3706" y="919"/>
                    <a:pt x="3529" y="712"/>
                  </a:cubicBezTo>
                  <a:cubicBezTo>
                    <a:pt x="3380" y="475"/>
                    <a:pt x="3173" y="297"/>
                    <a:pt x="2906" y="178"/>
                  </a:cubicBezTo>
                  <a:cubicBezTo>
                    <a:pt x="2609" y="59"/>
                    <a:pt x="2283" y="0"/>
                    <a:pt x="1927"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0"/>
            <p:cNvSpPr/>
            <p:nvPr/>
          </p:nvSpPr>
          <p:spPr>
            <a:xfrm>
              <a:off x="914175" y="2006875"/>
              <a:ext cx="120850" cy="135675"/>
            </a:xfrm>
            <a:custGeom>
              <a:rect b="b" l="l" r="r" t="t"/>
              <a:pathLst>
                <a:path extrusionOk="0" h="5427" w="4834">
                  <a:moveTo>
                    <a:pt x="2372" y="564"/>
                  </a:moveTo>
                  <a:cubicBezTo>
                    <a:pt x="2698" y="564"/>
                    <a:pt x="2995" y="652"/>
                    <a:pt x="3262" y="801"/>
                  </a:cubicBezTo>
                  <a:cubicBezTo>
                    <a:pt x="3529" y="979"/>
                    <a:pt x="3706" y="1216"/>
                    <a:pt x="3855" y="1512"/>
                  </a:cubicBezTo>
                  <a:cubicBezTo>
                    <a:pt x="4003" y="1809"/>
                    <a:pt x="4062" y="2165"/>
                    <a:pt x="4062" y="2550"/>
                  </a:cubicBezTo>
                  <a:cubicBezTo>
                    <a:pt x="4062" y="3262"/>
                    <a:pt x="3855" y="3796"/>
                    <a:pt x="3469" y="4151"/>
                  </a:cubicBezTo>
                  <a:cubicBezTo>
                    <a:pt x="3232" y="3944"/>
                    <a:pt x="2936" y="3766"/>
                    <a:pt x="2550" y="3677"/>
                  </a:cubicBezTo>
                  <a:lnTo>
                    <a:pt x="2372" y="4151"/>
                  </a:lnTo>
                  <a:cubicBezTo>
                    <a:pt x="2609" y="4211"/>
                    <a:pt x="2817" y="4300"/>
                    <a:pt x="3024" y="4418"/>
                  </a:cubicBezTo>
                  <a:cubicBezTo>
                    <a:pt x="2817" y="4507"/>
                    <a:pt x="2609" y="4566"/>
                    <a:pt x="2372" y="4566"/>
                  </a:cubicBezTo>
                  <a:cubicBezTo>
                    <a:pt x="1868" y="4566"/>
                    <a:pt x="1483" y="4389"/>
                    <a:pt x="1156" y="4033"/>
                  </a:cubicBezTo>
                  <a:cubicBezTo>
                    <a:pt x="830" y="3707"/>
                    <a:pt x="682" y="3202"/>
                    <a:pt x="682" y="2550"/>
                  </a:cubicBezTo>
                  <a:cubicBezTo>
                    <a:pt x="682" y="1898"/>
                    <a:pt x="830" y="1394"/>
                    <a:pt x="1156" y="1068"/>
                  </a:cubicBezTo>
                  <a:cubicBezTo>
                    <a:pt x="1483" y="741"/>
                    <a:pt x="1898" y="564"/>
                    <a:pt x="2372" y="564"/>
                  </a:cubicBezTo>
                  <a:close/>
                  <a:moveTo>
                    <a:pt x="2372" y="0"/>
                  </a:moveTo>
                  <a:cubicBezTo>
                    <a:pt x="1927" y="0"/>
                    <a:pt x="1512" y="89"/>
                    <a:pt x="1127" y="297"/>
                  </a:cubicBezTo>
                  <a:cubicBezTo>
                    <a:pt x="771" y="534"/>
                    <a:pt x="504" y="830"/>
                    <a:pt x="297" y="1216"/>
                  </a:cubicBezTo>
                  <a:cubicBezTo>
                    <a:pt x="89" y="1631"/>
                    <a:pt x="0" y="2076"/>
                    <a:pt x="0" y="2550"/>
                  </a:cubicBezTo>
                  <a:cubicBezTo>
                    <a:pt x="0" y="3054"/>
                    <a:pt x="89" y="3499"/>
                    <a:pt x="297" y="3884"/>
                  </a:cubicBezTo>
                  <a:cubicBezTo>
                    <a:pt x="504" y="4270"/>
                    <a:pt x="771" y="4566"/>
                    <a:pt x="1127" y="4804"/>
                  </a:cubicBezTo>
                  <a:cubicBezTo>
                    <a:pt x="1512" y="5011"/>
                    <a:pt x="1898" y="5130"/>
                    <a:pt x="2342" y="5130"/>
                  </a:cubicBezTo>
                  <a:cubicBezTo>
                    <a:pt x="2787" y="5130"/>
                    <a:pt x="3202" y="5011"/>
                    <a:pt x="3558" y="4804"/>
                  </a:cubicBezTo>
                  <a:cubicBezTo>
                    <a:pt x="3914" y="5100"/>
                    <a:pt x="4270" y="5308"/>
                    <a:pt x="4626" y="5426"/>
                  </a:cubicBezTo>
                  <a:lnTo>
                    <a:pt x="4833" y="4952"/>
                  </a:lnTo>
                  <a:cubicBezTo>
                    <a:pt x="4566" y="4863"/>
                    <a:pt x="4299" y="4715"/>
                    <a:pt x="3973" y="4507"/>
                  </a:cubicBezTo>
                  <a:cubicBezTo>
                    <a:pt x="4240" y="4270"/>
                    <a:pt x="4418" y="3973"/>
                    <a:pt x="4537" y="3647"/>
                  </a:cubicBezTo>
                  <a:cubicBezTo>
                    <a:pt x="4685" y="3321"/>
                    <a:pt x="4744" y="2965"/>
                    <a:pt x="4744" y="2550"/>
                  </a:cubicBezTo>
                  <a:cubicBezTo>
                    <a:pt x="4744" y="2076"/>
                    <a:pt x="4626" y="1631"/>
                    <a:pt x="4448" y="1245"/>
                  </a:cubicBezTo>
                  <a:cubicBezTo>
                    <a:pt x="4240" y="830"/>
                    <a:pt x="3973" y="534"/>
                    <a:pt x="3617" y="326"/>
                  </a:cubicBezTo>
                  <a:cubicBezTo>
                    <a:pt x="3232" y="119"/>
                    <a:pt x="2817" y="0"/>
                    <a:pt x="2372"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0"/>
            <p:cNvSpPr/>
            <p:nvPr/>
          </p:nvSpPr>
          <p:spPr>
            <a:xfrm>
              <a:off x="-300050" y="2316725"/>
              <a:ext cx="97875" cy="123825"/>
            </a:xfrm>
            <a:custGeom>
              <a:rect b="b" l="l" r="r" t="t"/>
              <a:pathLst>
                <a:path extrusionOk="0" h="4953" w="3915">
                  <a:moveTo>
                    <a:pt x="0" y="0"/>
                  </a:moveTo>
                  <a:lnTo>
                    <a:pt x="0" y="593"/>
                  </a:lnTo>
                  <a:lnTo>
                    <a:pt x="1631" y="593"/>
                  </a:lnTo>
                  <a:lnTo>
                    <a:pt x="1631" y="4952"/>
                  </a:lnTo>
                  <a:lnTo>
                    <a:pt x="2283" y="4952"/>
                  </a:lnTo>
                  <a:lnTo>
                    <a:pt x="2283" y="593"/>
                  </a:lnTo>
                  <a:lnTo>
                    <a:pt x="3914" y="593"/>
                  </a:lnTo>
                  <a:lnTo>
                    <a:pt x="3914"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0"/>
            <p:cNvSpPr/>
            <p:nvPr/>
          </p:nvSpPr>
          <p:spPr>
            <a:xfrm>
              <a:off x="-182200" y="2316725"/>
              <a:ext cx="16350" cy="123825"/>
            </a:xfrm>
            <a:custGeom>
              <a:rect b="b" l="l" r="r" t="t"/>
              <a:pathLst>
                <a:path extrusionOk="0" h="4953" w="654">
                  <a:moveTo>
                    <a:pt x="1" y="0"/>
                  </a:moveTo>
                  <a:lnTo>
                    <a:pt x="1" y="4952"/>
                  </a:lnTo>
                  <a:lnTo>
                    <a:pt x="653" y="4952"/>
                  </a:lnTo>
                  <a:lnTo>
                    <a:pt x="653"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0"/>
            <p:cNvSpPr/>
            <p:nvPr/>
          </p:nvSpPr>
          <p:spPr>
            <a:xfrm>
              <a:off x="-137725" y="2316725"/>
              <a:ext cx="117900" cy="123825"/>
            </a:xfrm>
            <a:custGeom>
              <a:rect b="b" l="l" r="r" t="t"/>
              <a:pathLst>
                <a:path extrusionOk="0" h="4953" w="4716">
                  <a:moveTo>
                    <a:pt x="1" y="0"/>
                  </a:moveTo>
                  <a:lnTo>
                    <a:pt x="1" y="4952"/>
                  </a:lnTo>
                  <a:lnTo>
                    <a:pt x="623" y="4952"/>
                  </a:lnTo>
                  <a:lnTo>
                    <a:pt x="623" y="742"/>
                  </a:lnTo>
                  <a:lnTo>
                    <a:pt x="2047" y="4952"/>
                  </a:lnTo>
                  <a:lnTo>
                    <a:pt x="2640" y="4952"/>
                  </a:lnTo>
                  <a:lnTo>
                    <a:pt x="4093" y="801"/>
                  </a:lnTo>
                  <a:lnTo>
                    <a:pt x="4093" y="4952"/>
                  </a:lnTo>
                  <a:lnTo>
                    <a:pt x="4715" y="4952"/>
                  </a:lnTo>
                  <a:lnTo>
                    <a:pt x="4715" y="0"/>
                  </a:lnTo>
                  <a:lnTo>
                    <a:pt x="3855" y="0"/>
                  </a:lnTo>
                  <a:lnTo>
                    <a:pt x="2669" y="3440"/>
                  </a:lnTo>
                  <a:cubicBezTo>
                    <a:pt x="2551" y="3796"/>
                    <a:pt x="2462" y="4063"/>
                    <a:pt x="2403" y="4241"/>
                  </a:cubicBezTo>
                  <a:cubicBezTo>
                    <a:pt x="2343" y="4092"/>
                    <a:pt x="2254" y="3825"/>
                    <a:pt x="2165" y="3499"/>
                  </a:cubicBezTo>
                  <a:lnTo>
                    <a:pt x="979"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0"/>
            <p:cNvSpPr/>
            <p:nvPr/>
          </p:nvSpPr>
          <p:spPr>
            <a:xfrm>
              <a:off x="6825" y="2316725"/>
              <a:ext cx="92700" cy="123825"/>
            </a:xfrm>
            <a:custGeom>
              <a:rect b="b" l="l" r="r" t="t"/>
              <a:pathLst>
                <a:path extrusionOk="0" h="4953" w="3708">
                  <a:moveTo>
                    <a:pt x="1" y="0"/>
                  </a:moveTo>
                  <a:lnTo>
                    <a:pt x="1" y="4952"/>
                  </a:lnTo>
                  <a:lnTo>
                    <a:pt x="3707" y="4952"/>
                  </a:lnTo>
                  <a:lnTo>
                    <a:pt x="3707" y="4359"/>
                  </a:lnTo>
                  <a:lnTo>
                    <a:pt x="683" y="4359"/>
                  </a:lnTo>
                  <a:lnTo>
                    <a:pt x="683" y="2699"/>
                  </a:lnTo>
                  <a:lnTo>
                    <a:pt x="3411" y="2699"/>
                  </a:lnTo>
                  <a:lnTo>
                    <a:pt x="3411" y="2106"/>
                  </a:lnTo>
                  <a:lnTo>
                    <a:pt x="683" y="2106"/>
                  </a:lnTo>
                  <a:lnTo>
                    <a:pt x="683" y="593"/>
                  </a:lnTo>
                  <a:lnTo>
                    <a:pt x="3589" y="593"/>
                  </a:lnTo>
                  <a:lnTo>
                    <a:pt x="3589"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0"/>
            <p:cNvSpPr/>
            <p:nvPr/>
          </p:nvSpPr>
          <p:spPr>
            <a:xfrm>
              <a:off x="116550" y="2314500"/>
              <a:ext cx="98600" cy="128275"/>
            </a:xfrm>
            <a:custGeom>
              <a:rect b="b" l="l" r="r" t="t"/>
              <a:pathLst>
                <a:path extrusionOk="0" h="5131" w="3944">
                  <a:moveTo>
                    <a:pt x="1928" y="0"/>
                  </a:moveTo>
                  <a:cubicBezTo>
                    <a:pt x="1601" y="0"/>
                    <a:pt x="1305" y="60"/>
                    <a:pt x="1038" y="178"/>
                  </a:cubicBezTo>
                  <a:cubicBezTo>
                    <a:pt x="741" y="297"/>
                    <a:pt x="534" y="445"/>
                    <a:pt x="415" y="682"/>
                  </a:cubicBezTo>
                  <a:cubicBezTo>
                    <a:pt x="267" y="890"/>
                    <a:pt x="178" y="1127"/>
                    <a:pt x="178" y="1364"/>
                  </a:cubicBezTo>
                  <a:cubicBezTo>
                    <a:pt x="178" y="1602"/>
                    <a:pt x="237" y="1809"/>
                    <a:pt x="356" y="1987"/>
                  </a:cubicBezTo>
                  <a:cubicBezTo>
                    <a:pt x="475" y="2165"/>
                    <a:pt x="653" y="2313"/>
                    <a:pt x="890" y="2461"/>
                  </a:cubicBezTo>
                  <a:cubicBezTo>
                    <a:pt x="1068" y="2550"/>
                    <a:pt x="1394" y="2639"/>
                    <a:pt x="1839" y="2758"/>
                  </a:cubicBezTo>
                  <a:cubicBezTo>
                    <a:pt x="2313" y="2877"/>
                    <a:pt x="2609" y="2936"/>
                    <a:pt x="2728" y="2995"/>
                  </a:cubicBezTo>
                  <a:cubicBezTo>
                    <a:pt x="2936" y="3084"/>
                    <a:pt x="3084" y="3173"/>
                    <a:pt x="3173" y="3292"/>
                  </a:cubicBezTo>
                  <a:cubicBezTo>
                    <a:pt x="3262" y="3410"/>
                    <a:pt x="3321" y="3559"/>
                    <a:pt x="3321" y="3707"/>
                  </a:cubicBezTo>
                  <a:cubicBezTo>
                    <a:pt x="3321" y="3855"/>
                    <a:pt x="3262" y="4003"/>
                    <a:pt x="3173" y="4122"/>
                  </a:cubicBezTo>
                  <a:cubicBezTo>
                    <a:pt x="3084" y="4241"/>
                    <a:pt x="2936" y="4359"/>
                    <a:pt x="2758" y="4418"/>
                  </a:cubicBezTo>
                  <a:cubicBezTo>
                    <a:pt x="2550" y="4507"/>
                    <a:pt x="2343" y="4537"/>
                    <a:pt x="2076" y="4537"/>
                  </a:cubicBezTo>
                  <a:cubicBezTo>
                    <a:pt x="1809" y="4537"/>
                    <a:pt x="1542" y="4478"/>
                    <a:pt x="1334" y="4389"/>
                  </a:cubicBezTo>
                  <a:cubicBezTo>
                    <a:pt x="1097" y="4300"/>
                    <a:pt x="919" y="4181"/>
                    <a:pt x="830" y="4003"/>
                  </a:cubicBezTo>
                  <a:cubicBezTo>
                    <a:pt x="712" y="3855"/>
                    <a:pt x="653" y="3648"/>
                    <a:pt x="623" y="3410"/>
                  </a:cubicBezTo>
                  <a:lnTo>
                    <a:pt x="0" y="3440"/>
                  </a:lnTo>
                  <a:cubicBezTo>
                    <a:pt x="0" y="3796"/>
                    <a:pt x="89" y="4092"/>
                    <a:pt x="267" y="4359"/>
                  </a:cubicBezTo>
                  <a:cubicBezTo>
                    <a:pt x="445" y="4596"/>
                    <a:pt x="682" y="4804"/>
                    <a:pt x="979" y="4923"/>
                  </a:cubicBezTo>
                  <a:cubicBezTo>
                    <a:pt x="1275" y="5071"/>
                    <a:pt x="1661" y="5130"/>
                    <a:pt x="2105" y="5130"/>
                  </a:cubicBezTo>
                  <a:cubicBezTo>
                    <a:pt x="2461" y="5130"/>
                    <a:pt x="2787" y="5071"/>
                    <a:pt x="3054" y="4923"/>
                  </a:cubicBezTo>
                  <a:cubicBezTo>
                    <a:pt x="3351" y="4804"/>
                    <a:pt x="3558" y="4626"/>
                    <a:pt x="3707" y="4389"/>
                  </a:cubicBezTo>
                  <a:cubicBezTo>
                    <a:pt x="3855" y="4152"/>
                    <a:pt x="3944" y="3914"/>
                    <a:pt x="3944" y="3648"/>
                  </a:cubicBezTo>
                  <a:cubicBezTo>
                    <a:pt x="3944" y="3381"/>
                    <a:pt x="3885" y="3143"/>
                    <a:pt x="3736" y="2936"/>
                  </a:cubicBezTo>
                  <a:cubicBezTo>
                    <a:pt x="3588" y="2728"/>
                    <a:pt x="3380" y="2580"/>
                    <a:pt x="3114" y="2432"/>
                  </a:cubicBezTo>
                  <a:cubicBezTo>
                    <a:pt x="2906" y="2343"/>
                    <a:pt x="2550" y="2254"/>
                    <a:pt x="2016" y="2135"/>
                  </a:cubicBezTo>
                  <a:cubicBezTo>
                    <a:pt x="1483" y="1987"/>
                    <a:pt x="1127" y="1868"/>
                    <a:pt x="1008" y="1780"/>
                  </a:cubicBezTo>
                  <a:cubicBezTo>
                    <a:pt x="890" y="1661"/>
                    <a:pt x="830" y="1513"/>
                    <a:pt x="830" y="1335"/>
                  </a:cubicBezTo>
                  <a:cubicBezTo>
                    <a:pt x="830" y="1127"/>
                    <a:pt x="919" y="949"/>
                    <a:pt x="1097" y="801"/>
                  </a:cubicBezTo>
                  <a:cubicBezTo>
                    <a:pt x="1275" y="653"/>
                    <a:pt x="1572" y="593"/>
                    <a:pt x="1957" y="593"/>
                  </a:cubicBezTo>
                  <a:cubicBezTo>
                    <a:pt x="2343" y="593"/>
                    <a:pt x="2639" y="653"/>
                    <a:pt x="2817" y="831"/>
                  </a:cubicBezTo>
                  <a:cubicBezTo>
                    <a:pt x="3025" y="979"/>
                    <a:pt x="3143" y="1216"/>
                    <a:pt x="3173" y="1542"/>
                  </a:cubicBezTo>
                  <a:lnTo>
                    <a:pt x="3796" y="1483"/>
                  </a:lnTo>
                  <a:cubicBezTo>
                    <a:pt x="3796" y="1186"/>
                    <a:pt x="3707" y="949"/>
                    <a:pt x="3558" y="712"/>
                  </a:cubicBezTo>
                  <a:cubicBezTo>
                    <a:pt x="3410" y="475"/>
                    <a:pt x="3173" y="297"/>
                    <a:pt x="2906" y="178"/>
                  </a:cubicBezTo>
                  <a:cubicBezTo>
                    <a:pt x="2639" y="60"/>
                    <a:pt x="2313" y="0"/>
                    <a:pt x="1928"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0"/>
            <p:cNvSpPr/>
            <p:nvPr/>
          </p:nvSpPr>
          <p:spPr>
            <a:xfrm>
              <a:off x="280375" y="2314500"/>
              <a:ext cx="97875" cy="128275"/>
            </a:xfrm>
            <a:custGeom>
              <a:rect b="b" l="l" r="r" t="t"/>
              <a:pathLst>
                <a:path extrusionOk="0" h="5131" w="3915">
                  <a:moveTo>
                    <a:pt x="1927" y="0"/>
                  </a:moveTo>
                  <a:cubicBezTo>
                    <a:pt x="1572" y="0"/>
                    <a:pt x="1275" y="60"/>
                    <a:pt x="1008" y="178"/>
                  </a:cubicBezTo>
                  <a:cubicBezTo>
                    <a:pt x="741" y="297"/>
                    <a:pt x="534" y="445"/>
                    <a:pt x="386" y="682"/>
                  </a:cubicBezTo>
                  <a:cubicBezTo>
                    <a:pt x="237" y="890"/>
                    <a:pt x="178" y="1127"/>
                    <a:pt x="178" y="1364"/>
                  </a:cubicBezTo>
                  <a:cubicBezTo>
                    <a:pt x="178" y="1602"/>
                    <a:pt x="237" y="1809"/>
                    <a:pt x="356" y="1987"/>
                  </a:cubicBezTo>
                  <a:cubicBezTo>
                    <a:pt x="475" y="2165"/>
                    <a:pt x="652" y="2313"/>
                    <a:pt x="890" y="2461"/>
                  </a:cubicBezTo>
                  <a:cubicBezTo>
                    <a:pt x="1068" y="2550"/>
                    <a:pt x="1394" y="2639"/>
                    <a:pt x="1839" y="2758"/>
                  </a:cubicBezTo>
                  <a:cubicBezTo>
                    <a:pt x="2283" y="2877"/>
                    <a:pt x="2580" y="2936"/>
                    <a:pt x="2728" y="2995"/>
                  </a:cubicBezTo>
                  <a:cubicBezTo>
                    <a:pt x="2936" y="3084"/>
                    <a:pt x="3084" y="3173"/>
                    <a:pt x="3173" y="3292"/>
                  </a:cubicBezTo>
                  <a:cubicBezTo>
                    <a:pt x="3262" y="3410"/>
                    <a:pt x="3291" y="3559"/>
                    <a:pt x="3291" y="3707"/>
                  </a:cubicBezTo>
                  <a:cubicBezTo>
                    <a:pt x="3291" y="3855"/>
                    <a:pt x="3262" y="4003"/>
                    <a:pt x="3143" y="4122"/>
                  </a:cubicBezTo>
                  <a:cubicBezTo>
                    <a:pt x="3054" y="4241"/>
                    <a:pt x="2906" y="4359"/>
                    <a:pt x="2728" y="4418"/>
                  </a:cubicBezTo>
                  <a:cubicBezTo>
                    <a:pt x="2550" y="4507"/>
                    <a:pt x="2313" y="4537"/>
                    <a:pt x="2076" y="4537"/>
                  </a:cubicBezTo>
                  <a:cubicBezTo>
                    <a:pt x="1779" y="4537"/>
                    <a:pt x="1542" y="4478"/>
                    <a:pt x="1305" y="4389"/>
                  </a:cubicBezTo>
                  <a:cubicBezTo>
                    <a:pt x="1068" y="4300"/>
                    <a:pt x="919" y="4181"/>
                    <a:pt x="801" y="4003"/>
                  </a:cubicBezTo>
                  <a:cubicBezTo>
                    <a:pt x="712" y="3855"/>
                    <a:pt x="623" y="3648"/>
                    <a:pt x="593" y="3410"/>
                  </a:cubicBezTo>
                  <a:lnTo>
                    <a:pt x="0" y="3440"/>
                  </a:lnTo>
                  <a:cubicBezTo>
                    <a:pt x="0" y="3796"/>
                    <a:pt x="89" y="4092"/>
                    <a:pt x="267" y="4359"/>
                  </a:cubicBezTo>
                  <a:cubicBezTo>
                    <a:pt x="415" y="4596"/>
                    <a:pt x="682" y="4804"/>
                    <a:pt x="979" y="4923"/>
                  </a:cubicBezTo>
                  <a:cubicBezTo>
                    <a:pt x="1275" y="5071"/>
                    <a:pt x="1661" y="5130"/>
                    <a:pt x="2105" y="5130"/>
                  </a:cubicBezTo>
                  <a:cubicBezTo>
                    <a:pt x="2461" y="5130"/>
                    <a:pt x="2758" y="5071"/>
                    <a:pt x="3054" y="4923"/>
                  </a:cubicBezTo>
                  <a:cubicBezTo>
                    <a:pt x="3321" y="4804"/>
                    <a:pt x="3558" y="4626"/>
                    <a:pt x="3707" y="4389"/>
                  </a:cubicBezTo>
                  <a:cubicBezTo>
                    <a:pt x="3855" y="4152"/>
                    <a:pt x="3914" y="3914"/>
                    <a:pt x="3914" y="3648"/>
                  </a:cubicBezTo>
                  <a:cubicBezTo>
                    <a:pt x="3914" y="3381"/>
                    <a:pt x="3855" y="3143"/>
                    <a:pt x="3707" y="2936"/>
                  </a:cubicBezTo>
                  <a:cubicBezTo>
                    <a:pt x="3588" y="2728"/>
                    <a:pt x="3380" y="2580"/>
                    <a:pt x="3084" y="2432"/>
                  </a:cubicBezTo>
                  <a:cubicBezTo>
                    <a:pt x="2876" y="2343"/>
                    <a:pt x="2520" y="2254"/>
                    <a:pt x="1987" y="2135"/>
                  </a:cubicBezTo>
                  <a:cubicBezTo>
                    <a:pt x="1453" y="1987"/>
                    <a:pt x="1127" y="1868"/>
                    <a:pt x="1008" y="1780"/>
                  </a:cubicBezTo>
                  <a:cubicBezTo>
                    <a:pt x="860" y="1661"/>
                    <a:pt x="801" y="1513"/>
                    <a:pt x="801" y="1335"/>
                  </a:cubicBezTo>
                  <a:cubicBezTo>
                    <a:pt x="801" y="1127"/>
                    <a:pt x="890" y="949"/>
                    <a:pt x="1068" y="801"/>
                  </a:cubicBezTo>
                  <a:cubicBezTo>
                    <a:pt x="1245" y="653"/>
                    <a:pt x="1542" y="593"/>
                    <a:pt x="1957" y="593"/>
                  </a:cubicBezTo>
                  <a:cubicBezTo>
                    <a:pt x="2313" y="593"/>
                    <a:pt x="2609" y="653"/>
                    <a:pt x="2817" y="831"/>
                  </a:cubicBezTo>
                  <a:cubicBezTo>
                    <a:pt x="2995" y="979"/>
                    <a:pt x="3114" y="1216"/>
                    <a:pt x="3143" y="1542"/>
                  </a:cubicBezTo>
                  <a:lnTo>
                    <a:pt x="3766" y="1483"/>
                  </a:lnTo>
                  <a:cubicBezTo>
                    <a:pt x="3766" y="1186"/>
                    <a:pt x="3677" y="949"/>
                    <a:pt x="3529" y="712"/>
                  </a:cubicBezTo>
                  <a:cubicBezTo>
                    <a:pt x="3380" y="475"/>
                    <a:pt x="3173" y="297"/>
                    <a:pt x="2876" y="178"/>
                  </a:cubicBezTo>
                  <a:cubicBezTo>
                    <a:pt x="2609" y="60"/>
                    <a:pt x="2283" y="0"/>
                    <a:pt x="1927"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0"/>
            <p:cNvSpPr/>
            <p:nvPr/>
          </p:nvSpPr>
          <p:spPr>
            <a:xfrm>
              <a:off x="395275" y="2314500"/>
              <a:ext cx="120850" cy="135675"/>
            </a:xfrm>
            <a:custGeom>
              <a:rect b="b" l="l" r="r" t="t"/>
              <a:pathLst>
                <a:path extrusionOk="0" h="5427" w="4834">
                  <a:moveTo>
                    <a:pt x="2372" y="564"/>
                  </a:moveTo>
                  <a:cubicBezTo>
                    <a:pt x="2698" y="564"/>
                    <a:pt x="2995" y="653"/>
                    <a:pt x="3262" y="831"/>
                  </a:cubicBezTo>
                  <a:cubicBezTo>
                    <a:pt x="3499" y="979"/>
                    <a:pt x="3707" y="1216"/>
                    <a:pt x="3855" y="1513"/>
                  </a:cubicBezTo>
                  <a:cubicBezTo>
                    <a:pt x="3973" y="1809"/>
                    <a:pt x="4062" y="2165"/>
                    <a:pt x="4062" y="2550"/>
                  </a:cubicBezTo>
                  <a:cubicBezTo>
                    <a:pt x="4062" y="3262"/>
                    <a:pt x="3855" y="3796"/>
                    <a:pt x="3469" y="4152"/>
                  </a:cubicBezTo>
                  <a:cubicBezTo>
                    <a:pt x="3232" y="3944"/>
                    <a:pt x="2906" y="3796"/>
                    <a:pt x="2550" y="3677"/>
                  </a:cubicBezTo>
                  <a:lnTo>
                    <a:pt x="2372" y="4152"/>
                  </a:lnTo>
                  <a:cubicBezTo>
                    <a:pt x="2609" y="4211"/>
                    <a:pt x="2817" y="4300"/>
                    <a:pt x="3025" y="4448"/>
                  </a:cubicBezTo>
                  <a:cubicBezTo>
                    <a:pt x="2817" y="4537"/>
                    <a:pt x="2609" y="4567"/>
                    <a:pt x="2372" y="4567"/>
                  </a:cubicBezTo>
                  <a:cubicBezTo>
                    <a:pt x="1868" y="4567"/>
                    <a:pt x="1453" y="4389"/>
                    <a:pt x="1156" y="4063"/>
                  </a:cubicBezTo>
                  <a:cubicBezTo>
                    <a:pt x="830" y="3707"/>
                    <a:pt x="652" y="3203"/>
                    <a:pt x="652" y="2580"/>
                  </a:cubicBezTo>
                  <a:cubicBezTo>
                    <a:pt x="652" y="1898"/>
                    <a:pt x="830" y="1394"/>
                    <a:pt x="1156" y="1068"/>
                  </a:cubicBezTo>
                  <a:cubicBezTo>
                    <a:pt x="1483" y="742"/>
                    <a:pt x="1868" y="564"/>
                    <a:pt x="2372" y="564"/>
                  </a:cubicBezTo>
                  <a:close/>
                  <a:moveTo>
                    <a:pt x="2372" y="0"/>
                  </a:moveTo>
                  <a:cubicBezTo>
                    <a:pt x="1898" y="0"/>
                    <a:pt x="1512" y="119"/>
                    <a:pt x="1127" y="327"/>
                  </a:cubicBezTo>
                  <a:cubicBezTo>
                    <a:pt x="771" y="534"/>
                    <a:pt x="475" y="831"/>
                    <a:pt x="297" y="1246"/>
                  </a:cubicBezTo>
                  <a:cubicBezTo>
                    <a:pt x="89" y="1631"/>
                    <a:pt x="0" y="2076"/>
                    <a:pt x="0" y="2580"/>
                  </a:cubicBezTo>
                  <a:cubicBezTo>
                    <a:pt x="0" y="3055"/>
                    <a:pt x="89" y="3499"/>
                    <a:pt x="297" y="3885"/>
                  </a:cubicBezTo>
                  <a:cubicBezTo>
                    <a:pt x="475" y="4300"/>
                    <a:pt x="771" y="4596"/>
                    <a:pt x="1127" y="4804"/>
                  </a:cubicBezTo>
                  <a:cubicBezTo>
                    <a:pt x="1483" y="5012"/>
                    <a:pt x="1898" y="5130"/>
                    <a:pt x="2343" y="5130"/>
                  </a:cubicBezTo>
                  <a:cubicBezTo>
                    <a:pt x="2787" y="5130"/>
                    <a:pt x="3202" y="5041"/>
                    <a:pt x="3558" y="4834"/>
                  </a:cubicBezTo>
                  <a:cubicBezTo>
                    <a:pt x="3914" y="5100"/>
                    <a:pt x="4270" y="5308"/>
                    <a:pt x="4626" y="5427"/>
                  </a:cubicBezTo>
                  <a:lnTo>
                    <a:pt x="4833" y="4982"/>
                  </a:lnTo>
                  <a:cubicBezTo>
                    <a:pt x="4566" y="4863"/>
                    <a:pt x="4300" y="4715"/>
                    <a:pt x="3973" y="4507"/>
                  </a:cubicBezTo>
                  <a:cubicBezTo>
                    <a:pt x="4240" y="4270"/>
                    <a:pt x="4418" y="4003"/>
                    <a:pt x="4537" y="3677"/>
                  </a:cubicBezTo>
                  <a:cubicBezTo>
                    <a:pt x="4655" y="3351"/>
                    <a:pt x="4715" y="2966"/>
                    <a:pt x="4715" y="2550"/>
                  </a:cubicBezTo>
                  <a:cubicBezTo>
                    <a:pt x="4715" y="2076"/>
                    <a:pt x="4626" y="1631"/>
                    <a:pt x="4448" y="1246"/>
                  </a:cubicBezTo>
                  <a:cubicBezTo>
                    <a:pt x="4240" y="860"/>
                    <a:pt x="3973" y="534"/>
                    <a:pt x="3588" y="327"/>
                  </a:cubicBezTo>
                  <a:cubicBezTo>
                    <a:pt x="3232" y="119"/>
                    <a:pt x="2817" y="0"/>
                    <a:pt x="2372"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0"/>
            <p:cNvSpPr/>
            <p:nvPr/>
          </p:nvSpPr>
          <p:spPr>
            <a:xfrm>
              <a:off x="527950" y="2387875"/>
              <a:ext cx="46725" cy="15600"/>
            </a:xfrm>
            <a:custGeom>
              <a:rect b="b" l="l" r="r" t="t"/>
              <a:pathLst>
                <a:path extrusionOk="0" h="624" w="1869">
                  <a:moveTo>
                    <a:pt x="1" y="1"/>
                  </a:moveTo>
                  <a:lnTo>
                    <a:pt x="1" y="624"/>
                  </a:lnTo>
                  <a:lnTo>
                    <a:pt x="1869" y="624"/>
                  </a:lnTo>
                  <a:lnTo>
                    <a:pt x="1869"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0"/>
            <p:cNvSpPr/>
            <p:nvPr/>
          </p:nvSpPr>
          <p:spPr>
            <a:xfrm>
              <a:off x="582075" y="2316725"/>
              <a:ext cx="85275" cy="123825"/>
            </a:xfrm>
            <a:custGeom>
              <a:rect b="b" l="l" r="r" t="t"/>
              <a:pathLst>
                <a:path extrusionOk="0" h="4953" w="3411">
                  <a:moveTo>
                    <a:pt x="2135" y="979"/>
                  </a:moveTo>
                  <a:lnTo>
                    <a:pt x="2135" y="3203"/>
                  </a:lnTo>
                  <a:lnTo>
                    <a:pt x="593" y="3203"/>
                  </a:lnTo>
                  <a:lnTo>
                    <a:pt x="2135" y="979"/>
                  </a:lnTo>
                  <a:close/>
                  <a:moveTo>
                    <a:pt x="2254" y="0"/>
                  </a:moveTo>
                  <a:lnTo>
                    <a:pt x="0" y="3203"/>
                  </a:lnTo>
                  <a:lnTo>
                    <a:pt x="0" y="3766"/>
                  </a:lnTo>
                  <a:lnTo>
                    <a:pt x="2135" y="3766"/>
                  </a:lnTo>
                  <a:lnTo>
                    <a:pt x="2135" y="4952"/>
                  </a:lnTo>
                  <a:lnTo>
                    <a:pt x="2758" y="4952"/>
                  </a:lnTo>
                  <a:lnTo>
                    <a:pt x="2758" y="3766"/>
                  </a:lnTo>
                  <a:lnTo>
                    <a:pt x="3410" y="3766"/>
                  </a:lnTo>
                  <a:lnTo>
                    <a:pt x="3410" y="3203"/>
                  </a:lnTo>
                  <a:lnTo>
                    <a:pt x="2758" y="3203"/>
                  </a:lnTo>
                  <a:lnTo>
                    <a:pt x="2758"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0"/>
            <p:cNvSpPr/>
            <p:nvPr/>
          </p:nvSpPr>
          <p:spPr>
            <a:xfrm>
              <a:off x="681400" y="2315975"/>
              <a:ext cx="81575" cy="124575"/>
            </a:xfrm>
            <a:custGeom>
              <a:rect b="b" l="l" r="r" t="t"/>
              <a:pathLst>
                <a:path extrusionOk="0" h="4983" w="3263">
                  <a:moveTo>
                    <a:pt x="1720" y="1"/>
                  </a:moveTo>
                  <a:cubicBezTo>
                    <a:pt x="1246" y="1"/>
                    <a:pt x="860" y="149"/>
                    <a:pt x="594" y="386"/>
                  </a:cubicBezTo>
                  <a:cubicBezTo>
                    <a:pt x="297" y="623"/>
                    <a:pt x="149" y="979"/>
                    <a:pt x="119" y="1454"/>
                  </a:cubicBezTo>
                  <a:lnTo>
                    <a:pt x="742" y="1513"/>
                  </a:lnTo>
                  <a:cubicBezTo>
                    <a:pt x="742" y="1187"/>
                    <a:pt x="831" y="950"/>
                    <a:pt x="1009" y="772"/>
                  </a:cubicBezTo>
                  <a:cubicBezTo>
                    <a:pt x="1187" y="594"/>
                    <a:pt x="1394" y="505"/>
                    <a:pt x="1691" y="505"/>
                  </a:cubicBezTo>
                  <a:cubicBezTo>
                    <a:pt x="1987" y="505"/>
                    <a:pt x="2195" y="594"/>
                    <a:pt x="2373" y="772"/>
                  </a:cubicBezTo>
                  <a:cubicBezTo>
                    <a:pt x="2551" y="920"/>
                    <a:pt x="2639" y="1127"/>
                    <a:pt x="2639" y="1365"/>
                  </a:cubicBezTo>
                  <a:cubicBezTo>
                    <a:pt x="2639" y="1602"/>
                    <a:pt x="2551" y="1839"/>
                    <a:pt x="2343" y="2106"/>
                  </a:cubicBezTo>
                  <a:cubicBezTo>
                    <a:pt x="2165" y="2373"/>
                    <a:pt x="1809" y="2699"/>
                    <a:pt x="1246" y="3144"/>
                  </a:cubicBezTo>
                  <a:cubicBezTo>
                    <a:pt x="920" y="3440"/>
                    <a:pt x="653" y="3677"/>
                    <a:pt x="475" y="3915"/>
                  </a:cubicBezTo>
                  <a:cubicBezTo>
                    <a:pt x="267" y="4122"/>
                    <a:pt x="149" y="4330"/>
                    <a:pt x="60" y="4567"/>
                  </a:cubicBezTo>
                  <a:cubicBezTo>
                    <a:pt x="1" y="4686"/>
                    <a:pt x="1" y="4834"/>
                    <a:pt x="1" y="4982"/>
                  </a:cubicBezTo>
                  <a:lnTo>
                    <a:pt x="3262" y="4982"/>
                  </a:lnTo>
                  <a:lnTo>
                    <a:pt x="3262" y="4389"/>
                  </a:lnTo>
                  <a:lnTo>
                    <a:pt x="831" y="4389"/>
                  </a:lnTo>
                  <a:cubicBezTo>
                    <a:pt x="890" y="4300"/>
                    <a:pt x="979" y="4182"/>
                    <a:pt x="1098" y="4063"/>
                  </a:cubicBezTo>
                  <a:cubicBezTo>
                    <a:pt x="1187" y="3974"/>
                    <a:pt x="1424" y="3766"/>
                    <a:pt x="1809" y="3440"/>
                  </a:cubicBezTo>
                  <a:cubicBezTo>
                    <a:pt x="2224" y="3084"/>
                    <a:pt x="2551" y="2788"/>
                    <a:pt x="2728" y="2580"/>
                  </a:cubicBezTo>
                  <a:cubicBezTo>
                    <a:pt x="2936" y="2373"/>
                    <a:pt x="3055" y="2165"/>
                    <a:pt x="3144" y="1987"/>
                  </a:cubicBezTo>
                  <a:cubicBezTo>
                    <a:pt x="3233" y="1780"/>
                    <a:pt x="3262" y="1572"/>
                    <a:pt x="3262" y="1394"/>
                  </a:cubicBezTo>
                  <a:cubicBezTo>
                    <a:pt x="3262" y="1009"/>
                    <a:pt x="3114" y="683"/>
                    <a:pt x="2847" y="416"/>
                  </a:cubicBezTo>
                  <a:cubicBezTo>
                    <a:pt x="2580" y="149"/>
                    <a:pt x="2195" y="1"/>
                    <a:pt x="1720"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0"/>
            <p:cNvSpPr/>
            <p:nvPr/>
          </p:nvSpPr>
          <p:spPr>
            <a:xfrm>
              <a:off x="828175" y="2314500"/>
              <a:ext cx="98625" cy="128275"/>
            </a:xfrm>
            <a:custGeom>
              <a:rect b="b" l="l" r="r" t="t"/>
              <a:pathLst>
                <a:path extrusionOk="0" h="5131" w="3945">
                  <a:moveTo>
                    <a:pt x="1928" y="0"/>
                  </a:moveTo>
                  <a:cubicBezTo>
                    <a:pt x="1602" y="0"/>
                    <a:pt x="1275" y="60"/>
                    <a:pt x="1009" y="178"/>
                  </a:cubicBezTo>
                  <a:cubicBezTo>
                    <a:pt x="742" y="297"/>
                    <a:pt x="534" y="445"/>
                    <a:pt x="386" y="682"/>
                  </a:cubicBezTo>
                  <a:cubicBezTo>
                    <a:pt x="238" y="890"/>
                    <a:pt x="178" y="1127"/>
                    <a:pt x="178" y="1364"/>
                  </a:cubicBezTo>
                  <a:cubicBezTo>
                    <a:pt x="178" y="1602"/>
                    <a:pt x="238" y="1809"/>
                    <a:pt x="356" y="1987"/>
                  </a:cubicBezTo>
                  <a:cubicBezTo>
                    <a:pt x="475" y="2165"/>
                    <a:pt x="653" y="2313"/>
                    <a:pt x="890" y="2461"/>
                  </a:cubicBezTo>
                  <a:cubicBezTo>
                    <a:pt x="1068" y="2550"/>
                    <a:pt x="1394" y="2639"/>
                    <a:pt x="1839" y="2758"/>
                  </a:cubicBezTo>
                  <a:cubicBezTo>
                    <a:pt x="2284" y="2877"/>
                    <a:pt x="2580" y="2936"/>
                    <a:pt x="2728" y="2995"/>
                  </a:cubicBezTo>
                  <a:cubicBezTo>
                    <a:pt x="2936" y="3084"/>
                    <a:pt x="3084" y="3173"/>
                    <a:pt x="3173" y="3292"/>
                  </a:cubicBezTo>
                  <a:cubicBezTo>
                    <a:pt x="3262" y="3410"/>
                    <a:pt x="3292" y="3559"/>
                    <a:pt x="3292" y="3707"/>
                  </a:cubicBezTo>
                  <a:cubicBezTo>
                    <a:pt x="3292" y="3855"/>
                    <a:pt x="3262" y="4003"/>
                    <a:pt x="3173" y="4122"/>
                  </a:cubicBezTo>
                  <a:cubicBezTo>
                    <a:pt x="3055" y="4241"/>
                    <a:pt x="2936" y="4359"/>
                    <a:pt x="2728" y="4418"/>
                  </a:cubicBezTo>
                  <a:cubicBezTo>
                    <a:pt x="2550" y="4507"/>
                    <a:pt x="2313" y="4537"/>
                    <a:pt x="2076" y="4537"/>
                  </a:cubicBezTo>
                  <a:cubicBezTo>
                    <a:pt x="1780" y="4537"/>
                    <a:pt x="1542" y="4478"/>
                    <a:pt x="1305" y="4389"/>
                  </a:cubicBezTo>
                  <a:cubicBezTo>
                    <a:pt x="1098" y="4300"/>
                    <a:pt x="920" y="4181"/>
                    <a:pt x="801" y="4003"/>
                  </a:cubicBezTo>
                  <a:cubicBezTo>
                    <a:pt x="712" y="3855"/>
                    <a:pt x="653" y="3648"/>
                    <a:pt x="623" y="3410"/>
                  </a:cubicBezTo>
                  <a:lnTo>
                    <a:pt x="0" y="3440"/>
                  </a:lnTo>
                  <a:cubicBezTo>
                    <a:pt x="0" y="3796"/>
                    <a:pt x="89" y="4092"/>
                    <a:pt x="267" y="4359"/>
                  </a:cubicBezTo>
                  <a:cubicBezTo>
                    <a:pt x="445" y="4596"/>
                    <a:pt x="682" y="4804"/>
                    <a:pt x="979" y="4923"/>
                  </a:cubicBezTo>
                  <a:cubicBezTo>
                    <a:pt x="1275" y="5071"/>
                    <a:pt x="1661" y="5130"/>
                    <a:pt x="2106" y="5130"/>
                  </a:cubicBezTo>
                  <a:cubicBezTo>
                    <a:pt x="2462" y="5130"/>
                    <a:pt x="2788" y="5071"/>
                    <a:pt x="3055" y="4923"/>
                  </a:cubicBezTo>
                  <a:cubicBezTo>
                    <a:pt x="3351" y="4804"/>
                    <a:pt x="3559" y="4626"/>
                    <a:pt x="3707" y="4389"/>
                  </a:cubicBezTo>
                  <a:cubicBezTo>
                    <a:pt x="3855" y="4152"/>
                    <a:pt x="3944" y="3914"/>
                    <a:pt x="3944" y="3648"/>
                  </a:cubicBezTo>
                  <a:cubicBezTo>
                    <a:pt x="3944" y="3381"/>
                    <a:pt x="3855" y="3143"/>
                    <a:pt x="3737" y="2936"/>
                  </a:cubicBezTo>
                  <a:cubicBezTo>
                    <a:pt x="3588" y="2728"/>
                    <a:pt x="3381" y="2580"/>
                    <a:pt x="3084" y="2432"/>
                  </a:cubicBezTo>
                  <a:cubicBezTo>
                    <a:pt x="2877" y="2343"/>
                    <a:pt x="2521" y="2254"/>
                    <a:pt x="1987" y="2135"/>
                  </a:cubicBezTo>
                  <a:cubicBezTo>
                    <a:pt x="1453" y="1987"/>
                    <a:pt x="1127" y="1868"/>
                    <a:pt x="1009" y="1780"/>
                  </a:cubicBezTo>
                  <a:cubicBezTo>
                    <a:pt x="890" y="1661"/>
                    <a:pt x="801" y="1513"/>
                    <a:pt x="801" y="1335"/>
                  </a:cubicBezTo>
                  <a:cubicBezTo>
                    <a:pt x="801" y="1127"/>
                    <a:pt x="890" y="949"/>
                    <a:pt x="1098" y="801"/>
                  </a:cubicBezTo>
                  <a:cubicBezTo>
                    <a:pt x="1275" y="653"/>
                    <a:pt x="1542" y="593"/>
                    <a:pt x="1957" y="593"/>
                  </a:cubicBezTo>
                  <a:cubicBezTo>
                    <a:pt x="2343" y="593"/>
                    <a:pt x="2610" y="653"/>
                    <a:pt x="2817" y="831"/>
                  </a:cubicBezTo>
                  <a:cubicBezTo>
                    <a:pt x="2995" y="979"/>
                    <a:pt x="3114" y="1216"/>
                    <a:pt x="3144" y="1542"/>
                  </a:cubicBezTo>
                  <a:lnTo>
                    <a:pt x="3796" y="1483"/>
                  </a:lnTo>
                  <a:cubicBezTo>
                    <a:pt x="3766" y="1186"/>
                    <a:pt x="3707" y="949"/>
                    <a:pt x="3529" y="712"/>
                  </a:cubicBezTo>
                  <a:cubicBezTo>
                    <a:pt x="3381" y="475"/>
                    <a:pt x="3173" y="297"/>
                    <a:pt x="2906" y="178"/>
                  </a:cubicBezTo>
                  <a:cubicBezTo>
                    <a:pt x="2610" y="60"/>
                    <a:pt x="2284" y="0"/>
                    <a:pt x="1928"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0"/>
            <p:cNvSpPr/>
            <p:nvPr/>
          </p:nvSpPr>
          <p:spPr>
            <a:xfrm>
              <a:off x="939375" y="2316725"/>
              <a:ext cx="98600" cy="123825"/>
            </a:xfrm>
            <a:custGeom>
              <a:rect b="b" l="l" r="r" t="t"/>
              <a:pathLst>
                <a:path extrusionOk="0" h="4953" w="3944">
                  <a:moveTo>
                    <a:pt x="0" y="0"/>
                  </a:moveTo>
                  <a:lnTo>
                    <a:pt x="0" y="593"/>
                  </a:lnTo>
                  <a:lnTo>
                    <a:pt x="1631" y="593"/>
                  </a:lnTo>
                  <a:lnTo>
                    <a:pt x="1631" y="4952"/>
                  </a:lnTo>
                  <a:lnTo>
                    <a:pt x="2283" y="4952"/>
                  </a:lnTo>
                  <a:lnTo>
                    <a:pt x="2283" y="593"/>
                  </a:lnTo>
                  <a:lnTo>
                    <a:pt x="3944" y="593"/>
                  </a:lnTo>
                  <a:lnTo>
                    <a:pt x="3944"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0"/>
            <p:cNvSpPr/>
            <p:nvPr/>
          </p:nvSpPr>
          <p:spPr>
            <a:xfrm>
              <a:off x="585025" y="2624350"/>
              <a:ext cx="81575" cy="123825"/>
            </a:xfrm>
            <a:custGeom>
              <a:rect b="b" l="l" r="r" t="t"/>
              <a:pathLst>
                <a:path extrusionOk="0" h="4953" w="3263">
                  <a:moveTo>
                    <a:pt x="1721" y="1"/>
                  </a:moveTo>
                  <a:cubicBezTo>
                    <a:pt x="1246" y="1"/>
                    <a:pt x="861" y="119"/>
                    <a:pt x="594" y="356"/>
                  </a:cubicBezTo>
                  <a:cubicBezTo>
                    <a:pt x="327" y="594"/>
                    <a:pt x="149" y="950"/>
                    <a:pt x="119" y="1424"/>
                  </a:cubicBezTo>
                  <a:lnTo>
                    <a:pt x="742" y="1483"/>
                  </a:lnTo>
                  <a:cubicBezTo>
                    <a:pt x="742" y="1187"/>
                    <a:pt x="831" y="920"/>
                    <a:pt x="1009" y="772"/>
                  </a:cubicBezTo>
                  <a:cubicBezTo>
                    <a:pt x="1187" y="594"/>
                    <a:pt x="1424" y="505"/>
                    <a:pt x="1721" y="505"/>
                  </a:cubicBezTo>
                  <a:cubicBezTo>
                    <a:pt x="1987" y="505"/>
                    <a:pt x="2195" y="564"/>
                    <a:pt x="2373" y="742"/>
                  </a:cubicBezTo>
                  <a:cubicBezTo>
                    <a:pt x="2551" y="920"/>
                    <a:pt x="2640" y="1098"/>
                    <a:pt x="2640" y="1365"/>
                  </a:cubicBezTo>
                  <a:cubicBezTo>
                    <a:pt x="2640" y="1572"/>
                    <a:pt x="2551" y="1839"/>
                    <a:pt x="2343" y="2076"/>
                  </a:cubicBezTo>
                  <a:cubicBezTo>
                    <a:pt x="2165" y="2343"/>
                    <a:pt x="1810" y="2699"/>
                    <a:pt x="1276" y="3144"/>
                  </a:cubicBezTo>
                  <a:cubicBezTo>
                    <a:pt x="920" y="3411"/>
                    <a:pt x="653" y="3677"/>
                    <a:pt x="475" y="3885"/>
                  </a:cubicBezTo>
                  <a:cubicBezTo>
                    <a:pt x="297" y="4093"/>
                    <a:pt x="149" y="4330"/>
                    <a:pt x="60" y="4537"/>
                  </a:cubicBezTo>
                  <a:cubicBezTo>
                    <a:pt x="30" y="4686"/>
                    <a:pt x="1" y="4804"/>
                    <a:pt x="1" y="4952"/>
                  </a:cubicBezTo>
                  <a:lnTo>
                    <a:pt x="3262" y="4952"/>
                  </a:lnTo>
                  <a:lnTo>
                    <a:pt x="3262" y="4389"/>
                  </a:lnTo>
                  <a:lnTo>
                    <a:pt x="831" y="4389"/>
                  </a:lnTo>
                  <a:cubicBezTo>
                    <a:pt x="920" y="4270"/>
                    <a:pt x="1009" y="4152"/>
                    <a:pt x="1098" y="4063"/>
                  </a:cubicBezTo>
                  <a:cubicBezTo>
                    <a:pt x="1217" y="3944"/>
                    <a:pt x="1424" y="3737"/>
                    <a:pt x="1810" y="3440"/>
                  </a:cubicBezTo>
                  <a:cubicBezTo>
                    <a:pt x="2225" y="3055"/>
                    <a:pt x="2551" y="2758"/>
                    <a:pt x="2729" y="2551"/>
                  </a:cubicBezTo>
                  <a:cubicBezTo>
                    <a:pt x="2936" y="2343"/>
                    <a:pt x="3055" y="2136"/>
                    <a:pt x="3144" y="1958"/>
                  </a:cubicBezTo>
                  <a:cubicBezTo>
                    <a:pt x="3233" y="1750"/>
                    <a:pt x="3262" y="1572"/>
                    <a:pt x="3262" y="1365"/>
                  </a:cubicBezTo>
                  <a:cubicBezTo>
                    <a:pt x="3262" y="979"/>
                    <a:pt x="3114" y="653"/>
                    <a:pt x="2847" y="386"/>
                  </a:cubicBezTo>
                  <a:cubicBezTo>
                    <a:pt x="2580" y="119"/>
                    <a:pt x="2195" y="1"/>
                    <a:pt x="1721"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0"/>
            <p:cNvSpPr/>
            <p:nvPr/>
          </p:nvSpPr>
          <p:spPr>
            <a:xfrm>
              <a:off x="682875" y="2624350"/>
              <a:ext cx="81575" cy="126050"/>
            </a:xfrm>
            <a:custGeom>
              <a:rect b="b" l="l" r="r" t="t"/>
              <a:pathLst>
                <a:path extrusionOk="0" h="5042" w="3263">
                  <a:moveTo>
                    <a:pt x="1572" y="1"/>
                  </a:moveTo>
                  <a:cubicBezTo>
                    <a:pt x="1157" y="1"/>
                    <a:pt x="831" y="90"/>
                    <a:pt x="594" y="327"/>
                  </a:cubicBezTo>
                  <a:cubicBezTo>
                    <a:pt x="327" y="564"/>
                    <a:pt x="149" y="861"/>
                    <a:pt x="60" y="1276"/>
                  </a:cubicBezTo>
                  <a:lnTo>
                    <a:pt x="683" y="1394"/>
                  </a:lnTo>
                  <a:cubicBezTo>
                    <a:pt x="712" y="1098"/>
                    <a:pt x="831" y="861"/>
                    <a:pt x="979" y="712"/>
                  </a:cubicBezTo>
                  <a:cubicBezTo>
                    <a:pt x="1157" y="564"/>
                    <a:pt x="1335" y="505"/>
                    <a:pt x="1572" y="505"/>
                  </a:cubicBezTo>
                  <a:cubicBezTo>
                    <a:pt x="1810" y="505"/>
                    <a:pt x="2017" y="564"/>
                    <a:pt x="2165" y="712"/>
                  </a:cubicBezTo>
                  <a:cubicBezTo>
                    <a:pt x="2314" y="861"/>
                    <a:pt x="2403" y="1038"/>
                    <a:pt x="2403" y="1276"/>
                  </a:cubicBezTo>
                  <a:cubicBezTo>
                    <a:pt x="2403" y="1543"/>
                    <a:pt x="2284" y="1750"/>
                    <a:pt x="2076" y="1898"/>
                  </a:cubicBezTo>
                  <a:cubicBezTo>
                    <a:pt x="1869" y="2017"/>
                    <a:pt x="1632" y="2106"/>
                    <a:pt x="1365" y="2106"/>
                  </a:cubicBezTo>
                  <a:cubicBezTo>
                    <a:pt x="1365" y="2106"/>
                    <a:pt x="1335" y="2076"/>
                    <a:pt x="1276" y="2076"/>
                  </a:cubicBezTo>
                  <a:lnTo>
                    <a:pt x="1217" y="2610"/>
                  </a:lnTo>
                  <a:cubicBezTo>
                    <a:pt x="1394" y="2580"/>
                    <a:pt x="1513" y="2551"/>
                    <a:pt x="1632" y="2551"/>
                  </a:cubicBezTo>
                  <a:cubicBezTo>
                    <a:pt x="1928" y="2551"/>
                    <a:pt x="2165" y="2640"/>
                    <a:pt x="2343" y="2818"/>
                  </a:cubicBezTo>
                  <a:cubicBezTo>
                    <a:pt x="2521" y="2995"/>
                    <a:pt x="2610" y="3233"/>
                    <a:pt x="2610" y="3500"/>
                  </a:cubicBezTo>
                  <a:cubicBezTo>
                    <a:pt x="2610" y="3796"/>
                    <a:pt x="2521" y="4063"/>
                    <a:pt x="2314" y="4241"/>
                  </a:cubicBezTo>
                  <a:cubicBezTo>
                    <a:pt x="2106" y="4448"/>
                    <a:pt x="1869" y="4537"/>
                    <a:pt x="1602" y="4537"/>
                  </a:cubicBezTo>
                  <a:cubicBezTo>
                    <a:pt x="1335" y="4537"/>
                    <a:pt x="1157" y="4478"/>
                    <a:pt x="979" y="4330"/>
                  </a:cubicBezTo>
                  <a:cubicBezTo>
                    <a:pt x="801" y="4182"/>
                    <a:pt x="683" y="3915"/>
                    <a:pt x="623" y="3588"/>
                  </a:cubicBezTo>
                  <a:lnTo>
                    <a:pt x="1" y="3648"/>
                  </a:lnTo>
                  <a:cubicBezTo>
                    <a:pt x="60" y="4063"/>
                    <a:pt x="208" y="4389"/>
                    <a:pt x="505" y="4656"/>
                  </a:cubicBezTo>
                  <a:cubicBezTo>
                    <a:pt x="801" y="4923"/>
                    <a:pt x="1157" y="5041"/>
                    <a:pt x="1602" y="5041"/>
                  </a:cubicBezTo>
                  <a:cubicBezTo>
                    <a:pt x="2076" y="5041"/>
                    <a:pt x="2462" y="4893"/>
                    <a:pt x="2788" y="4597"/>
                  </a:cubicBezTo>
                  <a:cubicBezTo>
                    <a:pt x="3085" y="4300"/>
                    <a:pt x="3262" y="3944"/>
                    <a:pt x="3262" y="3500"/>
                  </a:cubicBezTo>
                  <a:cubicBezTo>
                    <a:pt x="3262" y="3173"/>
                    <a:pt x="3174" y="2906"/>
                    <a:pt x="3025" y="2699"/>
                  </a:cubicBezTo>
                  <a:cubicBezTo>
                    <a:pt x="2847" y="2491"/>
                    <a:pt x="2610" y="2343"/>
                    <a:pt x="2343" y="2284"/>
                  </a:cubicBezTo>
                  <a:cubicBezTo>
                    <a:pt x="2551" y="2165"/>
                    <a:pt x="2729" y="2047"/>
                    <a:pt x="2847" y="1869"/>
                  </a:cubicBezTo>
                  <a:cubicBezTo>
                    <a:pt x="2966" y="1691"/>
                    <a:pt x="3025" y="1483"/>
                    <a:pt x="3025" y="1276"/>
                  </a:cubicBezTo>
                  <a:cubicBezTo>
                    <a:pt x="3025" y="1038"/>
                    <a:pt x="2966" y="831"/>
                    <a:pt x="2818" y="653"/>
                  </a:cubicBezTo>
                  <a:cubicBezTo>
                    <a:pt x="2699" y="445"/>
                    <a:pt x="2551" y="268"/>
                    <a:pt x="2314" y="179"/>
                  </a:cubicBezTo>
                  <a:cubicBezTo>
                    <a:pt x="2076" y="60"/>
                    <a:pt x="1839" y="1"/>
                    <a:pt x="1572"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0"/>
            <p:cNvSpPr/>
            <p:nvPr/>
          </p:nvSpPr>
          <p:spPr>
            <a:xfrm>
              <a:off x="828175" y="2622875"/>
              <a:ext cx="98625" cy="127525"/>
            </a:xfrm>
            <a:custGeom>
              <a:rect b="b" l="l" r="r" t="t"/>
              <a:pathLst>
                <a:path extrusionOk="0" h="5101" w="3945">
                  <a:moveTo>
                    <a:pt x="1928" y="0"/>
                  </a:moveTo>
                  <a:cubicBezTo>
                    <a:pt x="1602" y="0"/>
                    <a:pt x="1275" y="30"/>
                    <a:pt x="1009" y="149"/>
                  </a:cubicBezTo>
                  <a:cubicBezTo>
                    <a:pt x="742" y="267"/>
                    <a:pt x="534" y="445"/>
                    <a:pt x="386" y="653"/>
                  </a:cubicBezTo>
                  <a:cubicBezTo>
                    <a:pt x="238" y="860"/>
                    <a:pt x="178" y="1097"/>
                    <a:pt x="178" y="1364"/>
                  </a:cubicBezTo>
                  <a:cubicBezTo>
                    <a:pt x="178" y="1572"/>
                    <a:pt x="238" y="1779"/>
                    <a:pt x="356" y="1957"/>
                  </a:cubicBezTo>
                  <a:cubicBezTo>
                    <a:pt x="475" y="2165"/>
                    <a:pt x="653" y="2313"/>
                    <a:pt x="890" y="2432"/>
                  </a:cubicBezTo>
                  <a:cubicBezTo>
                    <a:pt x="1068" y="2521"/>
                    <a:pt x="1394" y="2639"/>
                    <a:pt x="1839" y="2728"/>
                  </a:cubicBezTo>
                  <a:cubicBezTo>
                    <a:pt x="2284" y="2847"/>
                    <a:pt x="2580" y="2936"/>
                    <a:pt x="2728" y="2965"/>
                  </a:cubicBezTo>
                  <a:cubicBezTo>
                    <a:pt x="2936" y="3054"/>
                    <a:pt x="3084" y="3143"/>
                    <a:pt x="3173" y="3262"/>
                  </a:cubicBezTo>
                  <a:cubicBezTo>
                    <a:pt x="3262" y="3381"/>
                    <a:pt x="3292" y="3529"/>
                    <a:pt x="3292" y="3677"/>
                  </a:cubicBezTo>
                  <a:cubicBezTo>
                    <a:pt x="3292" y="3825"/>
                    <a:pt x="3262" y="3974"/>
                    <a:pt x="3173" y="4092"/>
                  </a:cubicBezTo>
                  <a:cubicBezTo>
                    <a:pt x="3055" y="4241"/>
                    <a:pt x="2936" y="4329"/>
                    <a:pt x="2728" y="4418"/>
                  </a:cubicBezTo>
                  <a:cubicBezTo>
                    <a:pt x="2550" y="4478"/>
                    <a:pt x="2313" y="4507"/>
                    <a:pt x="2076" y="4507"/>
                  </a:cubicBezTo>
                  <a:cubicBezTo>
                    <a:pt x="1780" y="4507"/>
                    <a:pt x="1542" y="4478"/>
                    <a:pt x="1305" y="4359"/>
                  </a:cubicBezTo>
                  <a:cubicBezTo>
                    <a:pt x="1098" y="4270"/>
                    <a:pt x="920" y="4152"/>
                    <a:pt x="801" y="3974"/>
                  </a:cubicBezTo>
                  <a:cubicBezTo>
                    <a:pt x="712" y="3825"/>
                    <a:pt x="653" y="3618"/>
                    <a:pt x="623" y="3381"/>
                  </a:cubicBezTo>
                  <a:lnTo>
                    <a:pt x="0" y="3440"/>
                  </a:lnTo>
                  <a:cubicBezTo>
                    <a:pt x="0" y="3766"/>
                    <a:pt x="89" y="4063"/>
                    <a:pt x="267" y="4329"/>
                  </a:cubicBezTo>
                  <a:cubicBezTo>
                    <a:pt x="445" y="4596"/>
                    <a:pt x="682" y="4774"/>
                    <a:pt x="979" y="4922"/>
                  </a:cubicBezTo>
                  <a:cubicBezTo>
                    <a:pt x="1275" y="5041"/>
                    <a:pt x="1661" y="5100"/>
                    <a:pt x="2106" y="5100"/>
                  </a:cubicBezTo>
                  <a:cubicBezTo>
                    <a:pt x="2462" y="5100"/>
                    <a:pt x="2788" y="5041"/>
                    <a:pt x="3055" y="4922"/>
                  </a:cubicBezTo>
                  <a:cubicBezTo>
                    <a:pt x="3351" y="4774"/>
                    <a:pt x="3559" y="4596"/>
                    <a:pt x="3707" y="4359"/>
                  </a:cubicBezTo>
                  <a:cubicBezTo>
                    <a:pt x="3855" y="4122"/>
                    <a:pt x="3944" y="3885"/>
                    <a:pt x="3944" y="3618"/>
                  </a:cubicBezTo>
                  <a:cubicBezTo>
                    <a:pt x="3944" y="3351"/>
                    <a:pt x="3855" y="3114"/>
                    <a:pt x="3737" y="2906"/>
                  </a:cubicBezTo>
                  <a:cubicBezTo>
                    <a:pt x="3588" y="2728"/>
                    <a:pt x="3381" y="2550"/>
                    <a:pt x="3084" y="2402"/>
                  </a:cubicBezTo>
                  <a:cubicBezTo>
                    <a:pt x="2877" y="2313"/>
                    <a:pt x="2521" y="2224"/>
                    <a:pt x="1987" y="2106"/>
                  </a:cubicBezTo>
                  <a:cubicBezTo>
                    <a:pt x="1453" y="1987"/>
                    <a:pt x="1127" y="1868"/>
                    <a:pt x="1009" y="1750"/>
                  </a:cubicBezTo>
                  <a:cubicBezTo>
                    <a:pt x="890" y="1631"/>
                    <a:pt x="801" y="1483"/>
                    <a:pt x="801" y="1305"/>
                  </a:cubicBezTo>
                  <a:cubicBezTo>
                    <a:pt x="801" y="1097"/>
                    <a:pt x="890" y="920"/>
                    <a:pt x="1098" y="771"/>
                  </a:cubicBezTo>
                  <a:cubicBezTo>
                    <a:pt x="1275" y="623"/>
                    <a:pt x="1542" y="564"/>
                    <a:pt x="1957" y="564"/>
                  </a:cubicBezTo>
                  <a:cubicBezTo>
                    <a:pt x="2343" y="564"/>
                    <a:pt x="2610" y="653"/>
                    <a:pt x="2817" y="801"/>
                  </a:cubicBezTo>
                  <a:cubicBezTo>
                    <a:pt x="2995" y="949"/>
                    <a:pt x="3114" y="1186"/>
                    <a:pt x="3144" y="1513"/>
                  </a:cubicBezTo>
                  <a:lnTo>
                    <a:pt x="3796" y="1453"/>
                  </a:lnTo>
                  <a:cubicBezTo>
                    <a:pt x="3766" y="1186"/>
                    <a:pt x="3707" y="920"/>
                    <a:pt x="3529" y="682"/>
                  </a:cubicBezTo>
                  <a:cubicBezTo>
                    <a:pt x="3381" y="445"/>
                    <a:pt x="3173" y="267"/>
                    <a:pt x="2906" y="178"/>
                  </a:cubicBezTo>
                  <a:cubicBezTo>
                    <a:pt x="2610" y="60"/>
                    <a:pt x="2284" y="0"/>
                    <a:pt x="1928"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0"/>
            <p:cNvSpPr/>
            <p:nvPr/>
          </p:nvSpPr>
          <p:spPr>
            <a:xfrm>
              <a:off x="939375" y="2624350"/>
              <a:ext cx="98600" cy="123825"/>
            </a:xfrm>
            <a:custGeom>
              <a:rect b="b" l="l" r="r" t="t"/>
              <a:pathLst>
                <a:path extrusionOk="0" h="4953" w="3944">
                  <a:moveTo>
                    <a:pt x="0" y="1"/>
                  </a:moveTo>
                  <a:lnTo>
                    <a:pt x="0" y="594"/>
                  </a:lnTo>
                  <a:lnTo>
                    <a:pt x="1631" y="594"/>
                  </a:lnTo>
                  <a:lnTo>
                    <a:pt x="1631" y="4952"/>
                  </a:lnTo>
                  <a:lnTo>
                    <a:pt x="2283" y="4952"/>
                  </a:lnTo>
                  <a:lnTo>
                    <a:pt x="2283" y="594"/>
                  </a:lnTo>
                  <a:lnTo>
                    <a:pt x="3944" y="594"/>
                  </a:lnTo>
                  <a:lnTo>
                    <a:pt x="3944"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0"/>
            <p:cNvSpPr/>
            <p:nvPr/>
          </p:nvSpPr>
          <p:spPr>
            <a:xfrm>
              <a:off x="109875" y="2932725"/>
              <a:ext cx="83775" cy="123825"/>
            </a:xfrm>
            <a:custGeom>
              <a:rect b="b" l="l" r="r" t="t"/>
              <a:pathLst>
                <a:path extrusionOk="0" h="4953" w="3351">
                  <a:moveTo>
                    <a:pt x="0" y="1"/>
                  </a:moveTo>
                  <a:lnTo>
                    <a:pt x="0" y="4952"/>
                  </a:lnTo>
                  <a:lnTo>
                    <a:pt x="682" y="4952"/>
                  </a:lnTo>
                  <a:lnTo>
                    <a:pt x="682" y="2699"/>
                  </a:lnTo>
                  <a:lnTo>
                    <a:pt x="2995" y="2699"/>
                  </a:lnTo>
                  <a:lnTo>
                    <a:pt x="2995" y="2106"/>
                  </a:lnTo>
                  <a:lnTo>
                    <a:pt x="682" y="2106"/>
                  </a:lnTo>
                  <a:lnTo>
                    <a:pt x="682" y="564"/>
                  </a:lnTo>
                  <a:lnTo>
                    <a:pt x="3351" y="564"/>
                  </a:lnTo>
                  <a:lnTo>
                    <a:pt x="3351"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0"/>
            <p:cNvSpPr/>
            <p:nvPr/>
          </p:nvSpPr>
          <p:spPr>
            <a:xfrm>
              <a:off x="215125" y="2932725"/>
              <a:ext cx="97875" cy="125300"/>
            </a:xfrm>
            <a:custGeom>
              <a:rect b="b" l="l" r="r" t="t"/>
              <a:pathLst>
                <a:path extrusionOk="0" h="5012" w="3915">
                  <a:moveTo>
                    <a:pt x="1" y="1"/>
                  </a:moveTo>
                  <a:lnTo>
                    <a:pt x="1" y="2847"/>
                  </a:lnTo>
                  <a:cubicBezTo>
                    <a:pt x="1" y="3381"/>
                    <a:pt x="60" y="3796"/>
                    <a:pt x="208" y="4092"/>
                  </a:cubicBezTo>
                  <a:cubicBezTo>
                    <a:pt x="327" y="4389"/>
                    <a:pt x="535" y="4626"/>
                    <a:pt x="831" y="4774"/>
                  </a:cubicBezTo>
                  <a:cubicBezTo>
                    <a:pt x="1128" y="4952"/>
                    <a:pt x="1513" y="5012"/>
                    <a:pt x="1958" y="5012"/>
                  </a:cubicBezTo>
                  <a:cubicBezTo>
                    <a:pt x="2432" y="5012"/>
                    <a:pt x="2818" y="4923"/>
                    <a:pt x="3114" y="4745"/>
                  </a:cubicBezTo>
                  <a:cubicBezTo>
                    <a:pt x="3411" y="4567"/>
                    <a:pt x="3618" y="4330"/>
                    <a:pt x="3737" y="4033"/>
                  </a:cubicBezTo>
                  <a:cubicBezTo>
                    <a:pt x="3855" y="3737"/>
                    <a:pt x="3915" y="3351"/>
                    <a:pt x="3915" y="2847"/>
                  </a:cubicBezTo>
                  <a:lnTo>
                    <a:pt x="3915" y="1"/>
                  </a:lnTo>
                  <a:lnTo>
                    <a:pt x="3233" y="1"/>
                  </a:lnTo>
                  <a:lnTo>
                    <a:pt x="3233" y="2847"/>
                  </a:lnTo>
                  <a:cubicBezTo>
                    <a:pt x="3233" y="3470"/>
                    <a:pt x="3144" y="3885"/>
                    <a:pt x="2936" y="4092"/>
                  </a:cubicBezTo>
                  <a:cubicBezTo>
                    <a:pt x="2729" y="4330"/>
                    <a:pt x="2403" y="4448"/>
                    <a:pt x="1898" y="4448"/>
                  </a:cubicBezTo>
                  <a:cubicBezTo>
                    <a:pt x="1632" y="4448"/>
                    <a:pt x="1394" y="4389"/>
                    <a:pt x="1187" y="4270"/>
                  </a:cubicBezTo>
                  <a:cubicBezTo>
                    <a:pt x="1009" y="4152"/>
                    <a:pt x="861" y="4004"/>
                    <a:pt x="772" y="3796"/>
                  </a:cubicBezTo>
                  <a:cubicBezTo>
                    <a:pt x="712" y="3588"/>
                    <a:pt x="653" y="3262"/>
                    <a:pt x="653" y="2847"/>
                  </a:cubicBezTo>
                  <a:lnTo>
                    <a:pt x="65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0"/>
            <p:cNvSpPr/>
            <p:nvPr/>
          </p:nvSpPr>
          <p:spPr>
            <a:xfrm>
              <a:off x="338925" y="2932725"/>
              <a:ext cx="77850" cy="123825"/>
            </a:xfrm>
            <a:custGeom>
              <a:rect b="b" l="l" r="r" t="t"/>
              <a:pathLst>
                <a:path extrusionOk="0" h="4953" w="3114">
                  <a:moveTo>
                    <a:pt x="1" y="1"/>
                  </a:moveTo>
                  <a:lnTo>
                    <a:pt x="1" y="4952"/>
                  </a:lnTo>
                  <a:lnTo>
                    <a:pt x="3114" y="4952"/>
                  </a:lnTo>
                  <a:lnTo>
                    <a:pt x="3114" y="4359"/>
                  </a:lnTo>
                  <a:lnTo>
                    <a:pt x="683" y="4359"/>
                  </a:lnTo>
                  <a:lnTo>
                    <a:pt x="68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0"/>
            <p:cNvSpPr/>
            <p:nvPr/>
          </p:nvSpPr>
          <p:spPr>
            <a:xfrm>
              <a:off x="413800" y="2932725"/>
              <a:ext cx="98600" cy="123825"/>
            </a:xfrm>
            <a:custGeom>
              <a:rect b="b" l="l" r="r" t="t"/>
              <a:pathLst>
                <a:path extrusionOk="0" h="4953" w="3944">
                  <a:moveTo>
                    <a:pt x="0" y="1"/>
                  </a:moveTo>
                  <a:lnTo>
                    <a:pt x="0" y="564"/>
                  </a:lnTo>
                  <a:lnTo>
                    <a:pt x="1631" y="564"/>
                  </a:lnTo>
                  <a:lnTo>
                    <a:pt x="1631" y="4952"/>
                  </a:lnTo>
                  <a:lnTo>
                    <a:pt x="2313" y="4952"/>
                  </a:lnTo>
                  <a:lnTo>
                    <a:pt x="2313" y="564"/>
                  </a:lnTo>
                  <a:lnTo>
                    <a:pt x="3944" y="564"/>
                  </a:lnTo>
                  <a:lnTo>
                    <a:pt x="3944"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0"/>
            <p:cNvSpPr/>
            <p:nvPr/>
          </p:nvSpPr>
          <p:spPr>
            <a:xfrm>
              <a:off x="521275" y="2930500"/>
              <a:ext cx="117900" cy="127525"/>
            </a:xfrm>
            <a:custGeom>
              <a:rect b="b" l="l" r="r" t="t"/>
              <a:pathLst>
                <a:path extrusionOk="0" h="5101" w="4716">
                  <a:moveTo>
                    <a:pt x="2373" y="564"/>
                  </a:moveTo>
                  <a:cubicBezTo>
                    <a:pt x="2699" y="564"/>
                    <a:pt x="2996" y="623"/>
                    <a:pt x="3262" y="801"/>
                  </a:cubicBezTo>
                  <a:cubicBezTo>
                    <a:pt x="3500" y="979"/>
                    <a:pt x="3707" y="1187"/>
                    <a:pt x="3855" y="1513"/>
                  </a:cubicBezTo>
                  <a:cubicBezTo>
                    <a:pt x="3974" y="1809"/>
                    <a:pt x="4063" y="2165"/>
                    <a:pt x="4063" y="2551"/>
                  </a:cubicBezTo>
                  <a:cubicBezTo>
                    <a:pt x="4063" y="3203"/>
                    <a:pt x="3885" y="3677"/>
                    <a:pt x="3559" y="4033"/>
                  </a:cubicBezTo>
                  <a:cubicBezTo>
                    <a:pt x="3262" y="4389"/>
                    <a:pt x="2847" y="4567"/>
                    <a:pt x="2343" y="4567"/>
                  </a:cubicBezTo>
                  <a:cubicBezTo>
                    <a:pt x="1869" y="4567"/>
                    <a:pt x="1483" y="4389"/>
                    <a:pt x="1157" y="4033"/>
                  </a:cubicBezTo>
                  <a:cubicBezTo>
                    <a:pt x="831" y="3707"/>
                    <a:pt x="653" y="3233"/>
                    <a:pt x="653" y="2640"/>
                  </a:cubicBezTo>
                  <a:cubicBezTo>
                    <a:pt x="653" y="1869"/>
                    <a:pt x="831" y="1365"/>
                    <a:pt x="1157" y="1038"/>
                  </a:cubicBezTo>
                  <a:cubicBezTo>
                    <a:pt x="1513" y="712"/>
                    <a:pt x="1899" y="564"/>
                    <a:pt x="2373" y="564"/>
                  </a:cubicBezTo>
                  <a:close/>
                  <a:moveTo>
                    <a:pt x="2373" y="1"/>
                  </a:moveTo>
                  <a:cubicBezTo>
                    <a:pt x="1661" y="1"/>
                    <a:pt x="1098" y="208"/>
                    <a:pt x="653" y="683"/>
                  </a:cubicBezTo>
                  <a:cubicBezTo>
                    <a:pt x="208" y="1157"/>
                    <a:pt x="1" y="1809"/>
                    <a:pt x="1" y="2610"/>
                  </a:cubicBezTo>
                  <a:cubicBezTo>
                    <a:pt x="1" y="3055"/>
                    <a:pt x="90" y="3470"/>
                    <a:pt x="268" y="3855"/>
                  </a:cubicBezTo>
                  <a:cubicBezTo>
                    <a:pt x="475" y="4241"/>
                    <a:pt x="742" y="4537"/>
                    <a:pt x="1098" y="4775"/>
                  </a:cubicBezTo>
                  <a:cubicBezTo>
                    <a:pt x="1483" y="5012"/>
                    <a:pt x="1899" y="5101"/>
                    <a:pt x="2373" y="5101"/>
                  </a:cubicBezTo>
                  <a:cubicBezTo>
                    <a:pt x="2788" y="5101"/>
                    <a:pt x="3203" y="5012"/>
                    <a:pt x="3559" y="4804"/>
                  </a:cubicBezTo>
                  <a:cubicBezTo>
                    <a:pt x="3944" y="4597"/>
                    <a:pt x="4211" y="4300"/>
                    <a:pt x="4419" y="3915"/>
                  </a:cubicBezTo>
                  <a:cubicBezTo>
                    <a:pt x="4626" y="3500"/>
                    <a:pt x="4715" y="3055"/>
                    <a:pt x="4715" y="2551"/>
                  </a:cubicBezTo>
                  <a:cubicBezTo>
                    <a:pt x="4715" y="2076"/>
                    <a:pt x="4626" y="1631"/>
                    <a:pt x="4449" y="1246"/>
                  </a:cubicBezTo>
                  <a:cubicBezTo>
                    <a:pt x="4241" y="831"/>
                    <a:pt x="3974" y="534"/>
                    <a:pt x="3589" y="327"/>
                  </a:cubicBezTo>
                  <a:cubicBezTo>
                    <a:pt x="3233" y="90"/>
                    <a:pt x="2818" y="1"/>
                    <a:pt x="2373"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0"/>
            <p:cNvSpPr/>
            <p:nvPr/>
          </p:nvSpPr>
          <p:spPr>
            <a:xfrm>
              <a:off x="660650" y="2932725"/>
              <a:ext cx="97125" cy="123825"/>
            </a:xfrm>
            <a:custGeom>
              <a:rect b="b" l="l" r="r" t="t"/>
              <a:pathLst>
                <a:path extrusionOk="0" h="4953" w="3885">
                  <a:moveTo>
                    <a:pt x="0" y="1"/>
                  </a:moveTo>
                  <a:lnTo>
                    <a:pt x="0" y="4952"/>
                  </a:lnTo>
                  <a:lnTo>
                    <a:pt x="623" y="4952"/>
                  </a:lnTo>
                  <a:lnTo>
                    <a:pt x="623" y="1038"/>
                  </a:lnTo>
                  <a:lnTo>
                    <a:pt x="3232" y="4952"/>
                  </a:lnTo>
                  <a:lnTo>
                    <a:pt x="3885" y="4952"/>
                  </a:lnTo>
                  <a:lnTo>
                    <a:pt x="3885" y="1"/>
                  </a:lnTo>
                  <a:lnTo>
                    <a:pt x="3262" y="1"/>
                  </a:lnTo>
                  <a:lnTo>
                    <a:pt x="3262" y="3885"/>
                  </a:lnTo>
                  <a:lnTo>
                    <a:pt x="65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0"/>
            <p:cNvSpPr/>
            <p:nvPr/>
          </p:nvSpPr>
          <p:spPr>
            <a:xfrm>
              <a:off x="828175" y="2930500"/>
              <a:ext cx="98625" cy="127525"/>
            </a:xfrm>
            <a:custGeom>
              <a:rect b="b" l="l" r="r" t="t"/>
              <a:pathLst>
                <a:path extrusionOk="0" h="5101" w="3945">
                  <a:moveTo>
                    <a:pt x="1928" y="1"/>
                  </a:moveTo>
                  <a:cubicBezTo>
                    <a:pt x="1602" y="1"/>
                    <a:pt x="1275" y="60"/>
                    <a:pt x="1009" y="149"/>
                  </a:cubicBezTo>
                  <a:cubicBezTo>
                    <a:pt x="742" y="268"/>
                    <a:pt x="534" y="445"/>
                    <a:pt x="386" y="653"/>
                  </a:cubicBezTo>
                  <a:cubicBezTo>
                    <a:pt x="238" y="861"/>
                    <a:pt x="178" y="1098"/>
                    <a:pt x="178" y="1365"/>
                  </a:cubicBezTo>
                  <a:cubicBezTo>
                    <a:pt x="178" y="1572"/>
                    <a:pt x="238" y="1780"/>
                    <a:pt x="356" y="1987"/>
                  </a:cubicBezTo>
                  <a:cubicBezTo>
                    <a:pt x="475" y="2165"/>
                    <a:pt x="653" y="2313"/>
                    <a:pt x="890" y="2432"/>
                  </a:cubicBezTo>
                  <a:cubicBezTo>
                    <a:pt x="1068" y="2521"/>
                    <a:pt x="1394" y="2640"/>
                    <a:pt x="1839" y="2758"/>
                  </a:cubicBezTo>
                  <a:cubicBezTo>
                    <a:pt x="2284" y="2847"/>
                    <a:pt x="2580" y="2936"/>
                    <a:pt x="2728" y="2995"/>
                  </a:cubicBezTo>
                  <a:cubicBezTo>
                    <a:pt x="2936" y="3055"/>
                    <a:pt x="3084" y="3173"/>
                    <a:pt x="3173" y="3292"/>
                  </a:cubicBezTo>
                  <a:cubicBezTo>
                    <a:pt x="3262" y="3381"/>
                    <a:pt x="3292" y="3529"/>
                    <a:pt x="3292" y="3677"/>
                  </a:cubicBezTo>
                  <a:cubicBezTo>
                    <a:pt x="3292" y="3826"/>
                    <a:pt x="3262" y="3974"/>
                    <a:pt x="3173" y="4122"/>
                  </a:cubicBezTo>
                  <a:cubicBezTo>
                    <a:pt x="3055" y="4241"/>
                    <a:pt x="2936" y="4330"/>
                    <a:pt x="2728" y="4419"/>
                  </a:cubicBezTo>
                  <a:cubicBezTo>
                    <a:pt x="2550" y="4478"/>
                    <a:pt x="2313" y="4537"/>
                    <a:pt x="2076" y="4537"/>
                  </a:cubicBezTo>
                  <a:cubicBezTo>
                    <a:pt x="1780" y="4537"/>
                    <a:pt x="1542" y="4478"/>
                    <a:pt x="1305" y="4389"/>
                  </a:cubicBezTo>
                  <a:cubicBezTo>
                    <a:pt x="1098" y="4270"/>
                    <a:pt x="920" y="4152"/>
                    <a:pt x="801" y="4004"/>
                  </a:cubicBezTo>
                  <a:cubicBezTo>
                    <a:pt x="712" y="3826"/>
                    <a:pt x="653" y="3648"/>
                    <a:pt x="623" y="3381"/>
                  </a:cubicBezTo>
                  <a:lnTo>
                    <a:pt x="0" y="3440"/>
                  </a:lnTo>
                  <a:cubicBezTo>
                    <a:pt x="0" y="3766"/>
                    <a:pt x="89" y="4063"/>
                    <a:pt x="267" y="4330"/>
                  </a:cubicBezTo>
                  <a:cubicBezTo>
                    <a:pt x="445" y="4597"/>
                    <a:pt x="682" y="4775"/>
                    <a:pt x="979" y="4923"/>
                  </a:cubicBezTo>
                  <a:cubicBezTo>
                    <a:pt x="1275" y="5041"/>
                    <a:pt x="1661" y="5101"/>
                    <a:pt x="2106" y="5101"/>
                  </a:cubicBezTo>
                  <a:cubicBezTo>
                    <a:pt x="2462" y="5101"/>
                    <a:pt x="2788" y="5041"/>
                    <a:pt x="3055" y="4923"/>
                  </a:cubicBezTo>
                  <a:cubicBezTo>
                    <a:pt x="3351" y="4804"/>
                    <a:pt x="3559" y="4597"/>
                    <a:pt x="3707" y="4389"/>
                  </a:cubicBezTo>
                  <a:cubicBezTo>
                    <a:pt x="3855" y="4152"/>
                    <a:pt x="3944" y="3885"/>
                    <a:pt x="3944" y="3618"/>
                  </a:cubicBezTo>
                  <a:cubicBezTo>
                    <a:pt x="3944" y="3351"/>
                    <a:pt x="3855" y="3144"/>
                    <a:pt x="3737" y="2936"/>
                  </a:cubicBezTo>
                  <a:cubicBezTo>
                    <a:pt x="3588" y="2729"/>
                    <a:pt x="3381" y="2551"/>
                    <a:pt x="3084" y="2432"/>
                  </a:cubicBezTo>
                  <a:cubicBezTo>
                    <a:pt x="2877" y="2343"/>
                    <a:pt x="2521" y="2225"/>
                    <a:pt x="1987" y="2106"/>
                  </a:cubicBezTo>
                  <a:cubicBezTo>
                    <a:pt x="1453" y="1987"/>
                    <a:pt x="1127" y="1869"/>
                    <a:pt x="1009" y="1750"/>
                  </a:cubicBezTo>
                  <a:cubicBezTo>
                    <a:pt x="890" y="1631"/>
                    <a:pt x="801" y="1483"/>
                    <a:pt x="801" y="1305"/>
                  </a:cubicBezTo>
                  <a:cubicBezTo>
                    <a:pt x="801" y="1098"/>
                    <a:pt x="890" y="920"/>
                    <a:pt x="1098" y="801"/>
                  </a:cubicBezTo>
                  <a:cubicBezTo>
                    <a:pt x="1275" y="653"/>
                    <a:pt x="1542" y="564"/>
                    <a:pt x="1957" y="564"/>
                  </a:cubicBezTo>
                  <a:cubicBezTo>
                    <a:pt x="2343" y="564"/>
                    <a:pt x="2610" y="653"/>
                    <a:pt x="2817" y="801"/>
                  </a:cubicBezTo>
                  <a:cubicBezTo>
                    <a:pt x="2995" y="979"/>
                    <a:pt x="3114" y="1216"/>
                    <a:pt x="3144" y="1513"/>
                  </a:cubicBezTo>
                  <a:lnTo>
                    <a:pt x="3796" y="1483"/>
                  </a:lnTo>
                  <a:cubicBezTo>
                    <a:pt x="3766" y="1187"/>
                    <a:pt x="3707" y="920"/>
                    <a:pt x="3529" y="683"/>
                  </a:cubicBezTo>
                  <a:cubicBezTo>
                    <a:pt x="3381" y="475"/>
                    <a:pt x="3173" y="297"/>
                    <a:pt x="2906" y="179"/>
                  </a:cubicBezTo>
                  <a:cubicBezTo>
                    <a:pt x="2610" y="60"/>
                    <a:pt x="2284" y="1"/>
                    <a:pt x="1928"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0"/>
            <p:cNvSpPr/>
            <p:nvPr/>
          </p:nvSpPr>
          <p:spPr>
            <a:xfrm>
              <a:off x="939375" y="2932725"/>
              <a:ext cx="98600" cy="123825"/>
            </a:xfrm>
            <a:custGeom>
              <a:rect b="b" l="l" r="r" t="t"/>
              <a:pathLst>
                <a:path extrusionOk="0" h="4953" w="3944">
                  <a:moveTo>
                    <a:pt x="0" y="1"/>
                  </a:moveTo>
                  <a:lnTo>
                    <a:pt x="0" y="564"/>
                  </a:lnTo>
                  <a:lnTo>
                    <a:pt x="1631" y="564"/>
                  </a:lnTo>
                  <a:lnTo>
                    <a:pt x="1631" y="4952"/>
                  </a:lnTo>
                  <a:lnTo>
                    <a:pt x="2283" y="4952"/>
                  </a:lnTo>
                  <a:lnTo>
                    <a:pt x="2283" y="564"/>
                  </a:lnTo>
                  <a:lnTo>
                    <a:pt x="3944" y="564"/>
                  </a:lnTo>
                  <a:lnTo>
                    <a:pt x="3944"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0"/>
            <p:cNvSpPr/>
            <p:nvPr/>
          </p:nvSpPr>
          <p:spPr>
            <a:xfrm>
              <a:off x="-449800" y="3240350"/>
              <a:ext cx="85275" cy="123825"/>
            </a:xfrm>
            <a:custGeom>
              <a:rect b="b" l="l" r="r" t="t"/>
              <a:pathLst>
                <a:path extrusionOk="0" h="4953" w="3411">
                  <a:moveTo>
                    <a:pt x="2135" y="979"/>
                  </a:moveTo>
                  <a:lnTo>
                    <a:pt x="2135" y="3203"/>
                  </a:lnTo>
                  <a:lnTo>
                    <a:pt x="594" y="3203"/>
                  </a:lnTo>
                  <a:lnTo>
                    <a:pt x="2135" y="979"/>
                  </a:lnTo>
                  <a:close/>
                  <a:moveTo>
                    <a:pt x="2254" y="1"/>
                  </a:moveTo>
                  <a:lnTo>
                    <a:pt x="1" y="3203"/>
                  </a:lnTo>
                  <a:lnTo>
                    <a:pt x="1" y="3767"/>
                  </a:lnTo>
                  <a:lnTo>
                    <a:pt x="2135" y="3767"/>
                  </a:lnTo>
                  <a:lnTo>
                    <a:pt x="2135" y="4953"/>
                  </a:lnTo>
                  <a:lnTo>
                    <a:pt x="2758" y="4953"/>
                  </a:lnTo>
                  <a:lnTo>
                    <a:pt x="2758" y="3767"/>
                  </a:lnTo>
                  <a:lnTo>
                    <a:pt x="3410" y="3767"/>
                  </a:lnTo>
                  <a:lnTo>
                    <a:pt x="3410" y="3203"/>
                  </a:lnTo>
                  <a:lnTo>
                    <a:pt x="2758" y="3203"/>
                  </a:lnTo>
                  <a:lnTo>
                    <a:pt x="2758"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0"/>
            <p:cNvSpPr/>
            <p:nvPr/>
          </p:nvSpPr>
          <p:spPr>
            <a:xfrm>
              <a:off x="-350475" y="3239625"/>
              <a:ext cx="81575" cy="124550"/>
            </a:xfrm>
            <a:custGeom>
              <a:rect b="b" l="l" r="r" t="t"/>
              <a:pathLst>
                <a:path extrusionOk="0" h="4982" w="3263">
                  <a:moveTo>
                    <a:pt x="1721" y="0"/>
                  </a:moveTo>
                  <a:cubicBezTo>
                    <a:pt x="1246" y="0"/>
                    <a:pt x="861" y="119"/>
                    <a:pt x="594" y="386"/>
                  </a:cubicBezTo>
                  <a:cubicBezTo>
                    <a:pt x="297" y="623"/>
                    <a:pt x="149" y="979"/>
                    <a:pt x="119" y="1424"/>
                  </a:cubicBezTo>
                  <a:lnTo>
                    <a:pt x="742" y="1512"/>
                  </a:lnTo>
                  <a:cubicBezTo>
                    <a:pt x="742" y="1186"/>
                    <a:pt x="831" y="949"/>
                    <a:pt x="1009" y="771"/>
                  </a:cubicBezTo>
                  <a:cubicBezTo>
                    <a:pt x="1187" y="593"/>
                    <a:pt x="1394" y="504"/>
                    <a:pt x="1691" y="504"/>
                  </a:cubicBezTo>
                  <a:cubicBezTo>
                    <a:pt x="1987" y="504"/>
                    <a:pt x="2195" y="593"/>
                    <a:pt x="2373" y="771"/>
                  </a:cubicBezTo>
                  <a:cubicBezTo>
                    <a:pt x="2551" y="919"/>
                    <a:pt x="2640" y="1127"/>
                    <a:pt x="2640" y="1364"/>
                  </a:cubicBezTo>
                  <a:cubicBezTo>
                    <a:pt x="2640" y="1601"/>
                    <a:pt x="2551" y="1839"/>
                    <a:pt x="2343" y="2105"/>
                  </a:cubicBezTo>
                  <a:cubicBezTo>
                    <a:pt x="2165" y="2343"/>
                    <a:pt x="1810" y="2699"/>
                    <a:pt x="1246" y="3143"/>
                  </a:cubicBezTo>
                  <a:cubicBezTo>
                    <a:pt x="920" y="3440"/>
                    <a:pt x="653" y="3677"/>
                    <a:pt x="475" y="3885"/>
                  </a:cubicBezTo>
                  <a:cubicBezTo>
                    <a:pt x="268" y="4122"/>
                    <a:pt x="149" y="4329"/>
                    <a:pt x="60" y="4567"/>
                  </a:cubicBezTo>
                  <a:cubicBezTo>
                    <a:pt x="1" y="4685"/>
                    <a:pt x="1" y="4833"/>
                    <a:pt x="1" y="4982"/>
                  </a:cubicBezTo>
                  <a:lnTo>
                    <a:pt x="3262" y="4982"/>
                  </a:lnTo>
                  <a:lnTo>
                    <a:pt x="3262" y="4389"/>
                  </a:lnTo>
                  <a:lnTo>
                    <a:pt x="831" y="4389"/>
                  </a:lnTo>
                  <a:cubicBezTo>
                    <a:pt x="890" y="4270"/>
                    <a:pt x="979" y="4181"/>
                    <a:pt x="1098" y="4062"/>
                  </a:cubicBezTo>
                  <a:cubicBezTo>
                    <a:pt x="1187" y="3944"/>
                    <a:pt x="1424" y="3736"/>
                    <a:pt x="1810" y="3440"/>
                  </a:cubicBezTo>
                  <a:cubicBezTo>
                    <a:pt x="2225" y="3084"/>
                    <a:pt x="2551" y="2787"/>
                    <a:pt x="2729" y="2580"/>
                  </a:cubicBezTo>
                  <a:cubicBezTo>
                    <a:pt x="2907" y="2372"/>
                    <a:pt x="3055" y="2165"/>
                    <a:pt x="3144" y="1957"/>
                  </a:cubicBezTo>
                  <a:cubicBezTo>
                    <a:pt x="3203" y="1779"/>
                    <a:pt x="3262" y="1572"/>
                    <a:pt x="3262" y="1394"/>
                  </a:cubicBezTo>
                  <a:cubicBezTo>
                    <a:pt x="3262" y="979"/>
                    <a:pt x="3114" y="653"/>
                    <a:pt x="2847" y="415"/>
                  </a:cubicBezTo>
                  <a:cubicBezTo>
                    <a:pt x="2551" y="149"/>
                    <a:pt x="2195" y="0"/>
                    <a:pt x="1721"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0"/>
            <p:cNvSpPr/>
            <p:nvPr/>
          </p:nvSpPr>
          <p:spPr>
            <a:xfrm>
              <a:off x="-203700" y="3238125"/>
              <a:ext cx="98625" cy="128275"/>
            </a:xfrm>
            <a:custGeom>
              <a:rect b="b" l="l" r="r" t="t"/>
              <a:pathLst>
                <a:path extrusionOk="0" h="5131" w="3945">
                  <a:moveTo>
                    <a:pt x="1928" y="1"/>
                  </a:moveTo>
                  <a:cubicBezTo>
                    <a:pt x="1602" y="1"/>
                    <a:pt x="1276" y="60"/>
                    <a:pt x="1009" y="179"/>
                  </a:cubicBezTo>
                  <a:cubicBezTo>
                    <a:pt x="742" y="297"/>
                    <a:pt x="535" y="446"/>
                    <a:pt x="386" y="653"/>
                  </a:cubicBezTo>
                  <a:cubicBezTo>
                    <a:pt x="238" y="890"/>
                    <a:pt x="179" y="1128"/>
                    <a:pt x="179" y="1365"/>
                  </a:cubicBezTo>
                  <a:cubicBezTo>
                    <a:pt x="179" y="1602"/>
                    <a:pt x="238" y="1810"/>
                    <a:pt x="357" y="1988"/>
                  </a:cubicBezTo>
                  <a:cubicBezTo>
                    <a:pt x="475" y="2165"/>
                    <a:pt x="653" y="2314"/>
                    <a:pt x="890" y="2432"/>
                  </a:cubicBezTo>
                  <a:cubicBezTo>
                    <a:pt x="1068" y="2551"/>
                    <a:pt x="1394" y="2640"/>
                    <a:pt x="1839" y="2759"/>
                  </a:cubicBezTo>
                  <a:cubicBezTo>
                    <a:pt x="2284" y="2847"/>
                    <a:pt x="2580" y="2936"/>
                    <a:pt x="2729" y="2996"/>
                  </a:cubicBezTo>
                  <a:cubicBezTo>
                    <a:pt x="2936" y="3085"/>
                    <a:pt x="3085" y="3174"/>
                    <a:pt x="3173" y="3292"/>
                  </a:cubicBezTo>
                  <a:cubicBezTo>
                    <a:pt x="3262" y="3411"/>
                    <a:pt x="3292" y="3529"/>
                    <a:pt x="3292" y="3707"/>
                  </a:cubicBezTo>
                  <a:cubicBezTo>
                    <a:pt x="3292" y="3856"/>
                    <a:pt x="3262" y="3974"/>
                    <a:pt x="3173" y="4122"/>
                  </a:cubicBezTo>
                  <a:cubicBezTo>
                    <a:pt x="3055" y="4241"/>
                    <a:pt x="2936" y="4360"/>
                    <a:pt x="2729" y="4419"/>
                  </a:cubicBezTo>
                  <a:cubicBezTo>
                    <a:pt x="2551" y="4508"/>
                    <a:pt x="2314" y="4538"/>
                    <a:pt x="2076" y="4538"/>
                  </a:cubicBezTo>
                  <a:cubicBezTo>
                    <a:pt x="1780" y="4538"/>
                    <a:pt x="1543" y="4478"/>
                    <a:pt x="1305" y="4389"/>
                  </a:cubicBezTo>
                  <a:cubicBezTo>
                    <a:pt x="1098" y="4300"/>
                    <a:pt x="920" y="4152"/>
                    <a:pt x="801" y="4004"/>
                  </a:cubicBezTo>
                  <a:cubicBezTo>
                    <a:pt x="712" y="3856"/>
                    <a:pt x="653" y="3648"/>
                    <a:pt x="623" y="3381"/>
                  </a:cubicBezTo>
                  <a:lnTo>
                    <a:pt x="1" y="3440"/>
                  </a:lnTo>
                  <a:cubicBezTo>
                    <a:pt x="1" y="3767"/>
                    <a:pt x="90" y="4063"/>
                    <a:pt x="268" y="4330"/>
                  </a:cubicBezTo>
                  <a:cubicBezTo>
                    <a:pt x="446" y="4597"/>
                    <a:pt x="683" y="4804"/>
                    <a:pt x="979" y="4923"/>
                  </a:cubicBezTo>
                  <a:cubicBezTo>
                    <a:pt x="1276" y="5071"/>
                    <a:pt x="1661" y="5131"/>
                    <a:pt x="2106" y="5131"/>
                  </a:cubicBezTo>
                  <a:cubicBezTo>
                    <a:pt x="2462" y="5131"/>
                    <a:pt x="2788" y="5071"/>
                    <a:pt x="3055" y="4923"/>
                  </a:cubicBezTo>
                  <a:cubicBezTo>
                    <a:pt x="3351" y="4804"/>
                    <a:pt x="3559" y="4627"/>
                    <a:pt x="3707" y="4389"/>
                  </a:cubicBezTo>
                  <a:cubicBezTo>
                    <a:pt x="3855" y="4152"/>
                    <a:pt x="3944" y="3915"/>
                    <a:pt x="3944" y="3648"/>
                  </a:cubicBezTo>
                  <a:cubicBezTo>
                    <a:pt x="3944" y="3381"/>
                    <a:pt x="3855" y="3144"/>
                    <a:pt x="3737" y="2936"/>
                  </a:cubicBezTo>
                  <a:cubicBezTo>
                    <a:pt x="3589" y="2729"/>
                    <a:pt x="3381" y="2551"/>
                    <a:pt x="3085" y="2432"/>
                  </a:cubicBezTo>
                  <a:cubicBezTo>
                    <a:pt x="2877" y="2343"/>
                    <a:pt x="2521" y="2225"/>
                    <a:pt x="1987" y="2106"/>
                  </a:cubicBezTo>
                  <a:cubicBezTo>
                    <a:pt x="1454" y="1988"/>
                    <a:pt x="1128" y="1869"/>
                    <a:pt x="1009" y="1750"/>
                  </a:cubicBezTo>
                  <a:cubicBezTo>
                    <a:pt x="890" y="1632"/>
                    <a:pt x="801" y="1513"/>
                    <a:pt x="801" y="1335"/>
                  </a:cubicBezTo>
                  <a:cubicBezTo>
                    <a:pt x="801" y="1128"/>
                    <a:pt x="890" y="950"/>
                    <a:pt x="1098" y="802"/>
                  </a:cubicBezTo>
                  <a:cubicBezTo>
                    <a:pt x="1276" y="653"/>
                    <a:pt x="1543" y="564"/>
                    <a:pt x="1958" y="564"/>
                  </a:cubicBezTo>
                  <a:cubicBezTo>
                    <a:pt x="2343" y="564"/>
                    <a:pt x="2610" y="653"/>
                    <a:pt x="2818" y="831"/>
                  </a:cubicBezTo>
                  <a:cubicBezTo>
                    <a:pt x="2996" y="979"/>
                    <a:pt x="3114" y="1217"/>
                    <a:pt x="3144" y="1543"/>
                  </a:cubicBezTo>
                  <a:lnTo>
                    <a:pt x="3796" y="1484"/>
                  </a:lnTo>
                  <a:cubicBezTo>
                    <a:pt x="3767" y="1187"/>
                    <a:pt x="3707" y="920"/>
                    <a:pt x="3529" y="713"/>
                  </a:cubicBezTo>
                  <a:cubicBezTo>
                    <a:pt x="3381" y="475"/>
                    <a:pt x="3173" y="297"/>
                    <a:pt x="2907" y="179"/>
                  </a:cubicBezTo>
                  <a:cubicBezTo>
                    <a:pt x="2610" y="60"/>
                    <a:pt x="2284" y="1"/>
                    <a:pt x="1928"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0"/>
            <p:cNvSpPr/>
            <p:nvPr/>
          </p:nvSpPr>
          <p:spPr>
            <a:xfrm>
              <a:off x="-92500" y="3240350"/>
              <a:ext cx="98625" cy="123825"/>
            </a:xfrm>
            <a:custGeom>
              <a:rect b="b" l="l" r="r" t="t"/>
              <a:pathLst>
                <a:path extrusionOk="0" h="4953" w="3945">
                  <a:moveTo>
                    <a:pt x="1" y="1"/>
                  </a:moveTo>
                  <a:lnTo>
                    <a:pt x="1" y="594"/>
                  </a:lnTo>
                  <a:lnTo>
                    <a:pt x="1631" y="594"/>
                  </a:lnTo>
                  <a:lnTo>
                    <a:pt x="1631" y="4953"/>
                  </a:lnTo>
                  <a:lnTo>
                    <a:pt x="2284" y="4953"/>
                  </a:lnTo>
                  <a:lnTo>
                    <a:pt x="2284" y="594"/>
                  </a:lnTo>
                  <a:lnTo>
                    <a:pt x="3944" y="594"/>
                  </a:lnTo>
                  <a:lnTo>
                    <a:pt x="3944"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0"/>
            <p:cNvSpPr/>
            <p:nvPr/>
          </p:nvSpPr>
          <p:spPr>
            <a:xfrm>
              <a:off x="5350" y="3311525"/>
              <a:ext cx="46725" cy="15600"/>
            </a:xfrm>
            <a:custGeom>
              <a:rect b="b" l="l" r="r" t="t"/>
              <a:pathLst>
                <a:path extrusionOk="0" h="624" w="1869">
                  <a:moveTo>
                    <a:pt x="0" y="0"/>
                  </a:moveTo>
                  <a:lnTo>
                    <a:pt x="0" y="623"/>
                  </a:lnTo>
                  <a:lnTo>
                    <a:pt x="1869" y="623"/>
                  </a:lnTo>
                  <a:lnTo>
                    <a:pt x="1869"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0"/>
            <p:cNvSpPr/>
            <p:nvPr/>
          </p:nvSpPr>
          <p:spPr>
            <a:xfrm>
              <a:off x="70575" y="3240350"/>
              <a:ext cx="94925" cy="123825"/>
            </a:xfrm>
            <a:custGeom>
              <a:rect b="b" l="l" r="r" t="t"/>
              <a:pathLst>
                <a:path extrusionOk="0" h="4953" w="3797">
                  <a:moveTo>
                    <a:pt x="1928" y="594"/>
                  </a:moveTo>
                  <a:cubicBezTo>
                    <a:pt x="2225" y="594"/>
                    <a:pt x="2432" y="594"/>
                    <a:pt x="2551" y="624"/>
                  </a:cubicBezTo>
                  <a:cubicBezTo>
                    <a:pt x="2699" y="683"/>
                    <a:pt x="2847" y="772"/>
                    <a:pt x="2966" y="920"/>
                  </a:cubicBezTo>
                  <a:cubicBezTo>
                    <a:pt x="3055" y="1068"/>
                    <a:pt x="3114" y="1246"/>
                    <a:pt x="3114" y="1454"/>
                  </a:cubicBezTo>
                  <a:cubicBezTo>
                    <a:pt x="3114" y="1721"/>
                    <a:pt x="3025" y="1958"/>
                    <a:pt x="2847" y="2106"/>
                  </a:cubicBezTo>
                  <a:cubicBezTo>
                    <a:pt x="2669" y="2284"/>
                    <a:pt x="2373" y="2343"/>
                    <a:pt x="1928" y="2343"/>
                  </a:cubicBezTo>
                  <a:lnTo>
                    <a:pt x="653" y="2343"/>
                  </a:lnTo>
                  <a:lnTo>
                    <a:pt x="653" y="594"/>
                  </a:lnTo>
                  <a:close/>
                  <a:moveTo>
                    <a:pt x="1" y="1"/>
                  </a:moveTo>
                  <a:lnTo>
                    <a:pt x="1" y="4953"/>
                  </a:lnTo>
                  <a:lnTo>
                    <a:pt x="653" y="4953"/>
                  </a:lnTo>
                  <a:lnTo>
                    <a:pt x="653" y="2936"/>
                  </a:lnTo>
                  <a:lnTo>
                    <a:pt x="1928" y="2936"/>
                  </a:lnTo>
                  <a:cubicBezTo>
                    <a:pt x="2640" y="2936"/>
                    <a:pt x="3114" y="2788"/>
                    <a:pt x="3381" y="2492"/>
                  </a:cubicBezTo>
                  <a:cubicBezTo>
                    <a:pt x="3648" y="2195"/>
                    <a:pt x="3796" y="1839"/>
                    <a:pt x="3796" y="1424"/>
                  </a:cubicBezTo>
                  <a:cubicBezTo>
                    <a:pt x="3796" y="1187"/>
                    <a:pt x="3737" y="950"/>
                    <a:pt x="3648" y="742"/>
                  </a:cubicBezTo>
                  <a:cubicBezTo>
                    <a:pt x="3529" y="535"/>
                    <a:pt x="3411" y="386"/>
                    <a:pt x="3233" y="268"/>
                  </a:cubicBezTo>
                  <a:cubicBezTo>
                    <a:pt x="3085" y="149"/>
                    <a:pt x="2877" y="90"/>
                    <a:pt x="2640" y="31"/>
                  </a:cubicBezTo>
                  <a:cubicBezTo>
                    <a:pt x="2462" y="1"/>
                    <a:pt x="2195" y="1"/>
                    <a:pt x="1869"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0"/>
            <p:cNvSpPr/>
            <p:nvPr/>
          </p:nvSpPr>
          <p:spPr>
            <a:xfrm>
              <a:off x="181025" y="3238125"/>
              <a:ext cx="118650" cy="128275"/>
            </a:xfrm>
            <a:custGeom>
              <a:rect b="b" l="l" r="r" t="t"/>
              <a:pathLst>
                <a:path extrusionOk="0" h="5131" w="4746">
                  <a:moveTo>
                    <a:pt x="2373" y="564"/>
                  </a:moveTo>
                  <a:cubicBezTo>
                    <a:pt x="2699" y="564"/>
                    <a:pt x="2996" y="653"/>
                    <a:pt x="3262" y="802"/>
                  </a:cubicBezTo>
                  <a:cubicBezTo>
                    <a:pt x="3529" y="979"/>
                    <a:pt x="3737" y="1217"/>
                    <a:pt x="3856" y="1513"/>
                  </a:cubicBezTo>
                  <a:cubicBezTo>
                    <a:pt x="4004" y="1810"/>
                    <a:pt x="4063" y="2165"/>
                    <a:pt x="4063" y="2551"/>
                  </a:cubicBezTo>
                  <a:cubicBezTo>
                    <a:pt x="4063" y="3203"/>
                    <a:pt x="3915" y="3707"/>
                    <a:pt x="3589" y="4034"/>
                  </a:cubicBezTo>
                  <a:cubicBezTo>
                    <a:pt x="3262" y="4389"/>
                    <a:pt x="2877" y="4567"/>
                    <a:pt x="2373" y="4567"/>
                  </a:cubicBezTo>
                  <a:cubicBezTo>
                    <a:pt x="1899" y="4567"/>
                    <a:pt x="1483" y="4389"/>
                    <a:pt x="1157" y="4034"/>
                  </a:cubicBezTo>
                  <a:cubicBezTo>
                    <a:pt x="831" y="3707"/>
                    <a:pt x="683" y="3233"/>
                    <a:pt x="683" y="2640"/>
                  </a:cubicBezTo>
                  <a:cubicBezTo>
                    <a:pt x="683" y="1899"/>
                    <a:pt x="861" y="1365"/>
                    <a:pt x="1187" y="1039"/>
                  </a:cubicBezTo>
                  <a:cubicBezTo>
                    <a:pt x="1513" y="713"/>
                    <a:pt x="1928" y="564"/>
                    <a:pt x="2373" y="564"/>
                  </a:cubicBezTo>
                  <a:close/>
                  <a:moveTo>
                    <a:pt x="2373" y="1"/>
                  </a:moveTo>
                  <a:cubicBezTo>
                    <a:pt x="1691" y="1"/>
                    <a:pt x="1098" y="238"/>
                    <a:pt x="653" y="683"/>
                  </a:cubicBezTo>
                  <a:cubicBezTo>
                    <a:pt x="238" y="1157"/>
                    <a:pt x="1" y="1810"/>
                    <a:pt x="1" y="2640"/>
                  </a:cubicBezTo>
                  <a:cubicBezTo>
                    <a:pt x="1" y="3055"/>
                    <a:pt x="90" y="3470"/>
                    <a:pt x="297" y="3856"/>
                  </a:cubicBezTo>
                  <a:cubicBezTo>
                    <a:pt x="475" y="4241"/>
                    <a:pt x="742" y="4567"/>
                    <a:pt x="1128" y="4775"/>
                  </a:cubicBezTo>
                  <a:cubicBezTo>
                    <a:pt x="1483" y="5012"/>
                    <a:pt x="1899" y="5131"/>
                    <a:pt x="2373" y="5131"/>
                  </a:cubicBezTo>
                  <a:cubicBezTo>
                    <a:pt x="2818" y="5131"/>
                    <a:pt x="3203" y="5012"/>
                    <a:pt x="3589" y="4804"/>
                  </a:cubicBezTo>
                  <a:cubicBezTo>
                    <a:pt x="3944" y="4627"/>
                    <a:pt x="4241" y="4300"/>
                    <a:pt x="4449" y="3915"/>
                  </a:cubicBezTo>
                  <a:cubicBezTo>
                    <a:pt x="4626" y="3529"/>
                    <a:pt x="4745" y="3085"/>
                    <a:pt x="4745" y="2581"/>
                  </a:cubicBezTo>
                  <a:cubicBezTo>
                    <a:pt x="4745" y="2077"/>
                    <a:pt x="4656" y="1632"/>
                    <a:pt x="4449" y="1246"/>
                  </a:cubicBezTo>
                  <a:cubicBezTo>
                    <a:pt x="4271" y="861"/>
                    <a:pt x="3974" y="535"/>
                    <a:pt x="3618" y="327"/>
                  </a:cubicBezTo>
                  <a:cubicBezTo>
                    <a:pt x="3233" y="120"/>
                    <a:pt x="2847" y="1"/>
                    <a:pt x="2373"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0"/>
            <p:cNvSpPr/>
            <p:nvPr/>
          </p:nvSpPr>
          <p:spPr>
            <a:xfrm>
              <a:off x="321125" y="3240350"/>
              <a:ext cx="109000" cy="123825"/>
            </a:xfrm>
            <a:custGeom>
              <a:rect b="b" l="l" r="r" t="t"/>
              <a:pathLst>
                <a:path extrusionOk="0" h="4953" w="4360">
                  <a:moveTo>
                    <a:pt x="2225" y="535"/>
                  </a:moveTo>
                  <a:cubicBezTo>
                    <a:pt x="2581" y="535"/>
                    <a:pt x="2847" y="624"/>
                    <a:pt x="3025" y="772"/>
                  </a:cubicBezTo>
                  <a:cubicBezTo>
                    <a:pt x="3203" y="920"/>
                    <a:pt x="3263" y="1128"/>
                    <a:pt x="3263" y="1335"/>
                  </a:cubicBezTo>
                  <a:cubicBezTo>
                    <a:pt x="3263" y="1513"/>
                    <a:pt x="3233" y="1661"/>
                    <a:pt x="3144" y="1780"/>
                  </a:cubicBezTo>
                  <a:cubicBezTo>
                    <a:pt x="3055" y="1928"/>
                    <a:pt x="2936" y="2017"/>
                    <a:pt x="2759" y="2076"/>
                  </a:cubicBezTo>
                  <a:cubicBezTo>
                    <a:pt x="2581" y="2165"/>
                    <a:pt x="2343" y="2195"/>
                    <a:pt x="2047" y="2195"/>
                  </a:cubicBezTo>
                  <a:lnTo>
                    <a:pt x="653" y="2195"/>
                  </a:lnTo>
                  <a:lnTo>
                    <a:pt x="653" y="535"/>
                  </a:lnTo>
                  <a:close/>
                  <a:moveTo>
                    <a:pt x="1" y="1"/>
                  </a:moveTo>
                  <a:lnTo>
                    <a:pt x="1" y="4953"/>
                  </a:lnTo>
                  <a:lnTo>
                    <a:pt x="653" y="4953"/>
                  </a:lnTo>
                  <a:lnTo>
                    <a:pt x="653" y="2758"/>
                  </a:lnTo>
                  <a:lnTo>
                    <a:pt x="1780" y="2758"/>
                  </a:lnTo>
                  <a:cubicBezTo>
                    <a:pt x="1869" y="2788"/>
                    <a:pt x="1988" y="2847"/>
                    <a:pt x="2077" y="2907"/>
                  </a:cubicBezTo>
                  <a:cubicBezTo>
                    <a:pt x="2165" y="2966"/>
                    <a:pt x="2284" y="3085"/>
                    <a:pt x="2403" y="3233"/>
                  </a:cubicBezTo>
                  <a:cubicBezTo>
                    <a:pt x="2521" y="3381"/>
                    <a:pt x="2699" y="3618"/>
                    <a:pt x="2877" y="3915"/>
                  </a:cubicBezTo>
                  <a:lnTo>
                    <a:pt x="3529" y="4953"/>
                  </a:lnTo>
                  <a:lnTo>
                    <a:pt x="4360" y="4953"/>
                  </a:lnTo>
                  <a:lnTo>
                    <a:pt x="3500" y="3589"/>
                  </a:lnTo>
                  <a:cubicBezTo>
                    <a:pt x="3322" y="3351"/>
                    <a:pt x="3144" y="3114"/>
                    <a:pt x="2966" y="2936"/>
                  </a:cubicBezTo>
                  <a:cubicBezTo>
                    <a:pt x="2847" y="2847"/>
                    <a:pt x="2729" y="2788"/>
                    <a:pt x="2551" y="2699"/>
                  </a:cubicBezTo>
                  <a:cubicBezTo>
                    <a:pt x="3025" y="2640"/>
                    <a:pt x="3381" y="2492"/>
                    <a:pt x="3618" y="2225"/>
                  </a:cubicBezTo>
                  <a:cubicBezTo>
                    <a:pt x="3826" y="1988"/>
                    <a:pt x="3945" y="1691"/>
                    <a:pt x="3945" y="1335"/>
                  </a:cubicBezTo>
                  <a:cubicBezTo>
                    <a:pt x="3945" y="1068"/>
                    <a:pt x="3885" y="831"/>
                    <a:pt x="3737" y="594"/>
                  </a:cubicBezTo>
                  <a:cubicBezTo>
                    <a:pt x="3618" y="386"/>
                    <a:pt x="3411" y="208"/>
                    <a:pt x="3203" y="120"/>
                  </a:cubicBezTo>
                  <a:cubicBezTo>
                    <a:pt x="2966" y="31"/>
                    <a:pt x="2640" y="1"/>
                    <a:pt x="2195"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0"/>
            <p:cNvSpPr/>
            <p:nvPr/>
          </p:nvSpPr>
          <p:spPr>
            <a:xfrm>
              <a:off x="433075" y="3240350"/>
              <a:ext cx="98600" cy="123825"/>
            </a:xfrm>
            <a:custGeom>
              <a:rect b="b" l="l" r="r" t="t"/>
              <a:pathLst>
                <a:path extrusionOk="0" h="4953" w="3944">
                  <a:moveTo>
                    <a:pt x="0" y="1"/>
                  </a:moveTo>
                  <a:lnTo>
                    <a:pt x="0" y="594"/>
                  </a:lnTo>
                  <a:lnTo>
                    <a:pt x="1631" y="594"/>
                  </a:lnTo>
                  <a:lnTo>
                    <a:pt x="1631" y="4953"/>
                  </a:lnTo>
                  <a:lnTo>
                    <a:pt x="2283" y="4953"/>
                  </a:lnTo>
                  <a:lnTo>
                    <a:pt x="2283" y="594"/>
                  </a:lnTo>
                  <a:lnTo>
                    <a:pt x="3944" y="594"/>
                  </a:lnTo>
                  <a:lnTo>
                    <a:pt x="3944"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0"/>
            <p:cNvSpPr/>
            <p:nvPr/>
          </p:nvSpPr>
          <p:spPr>
            <a:xfrm>
              <a:off x="570200" y="3240350"/>
              <a:ext cx="115675" cy="123825"/>
            </a:xfrm>
            <a:custGeom>
              <a:rect b="b" l="l" r="r" t="t"/>
              <a:pathLst>
                <a:path extrusionOk="0" h="4953" w="4627">
                  <a:moveTo>
                    <a:pt x="2225" y="505"/>
                  </a:moveTo>
                  <a:cubicBezTo>
                    <a:pt x="2314" y="772"/>
                    <a:pt x="2432" y="1128"/>
                    <a:pt x="2580" y="1543"/>
                  </a:cubicBezTo>
                  <a:lnTo>
                    <a:pt x="3114" y="2907"/>
                  </a:lnTo>
                  <a:lnTo>
                    <a:pt x="1424" y="2907"/>
                  </a:lnTo>
                  <a:lnTo>
                    <a:pt x="1958" y="1454"/>
                  </a:lnTo>
                  <a:cubicBezTo>
                    <a:pt x="2076" y="1157"/>
                    <a:pt x="2165" y="831"/>
                    <a:pt x="2225" y="505"/>
                  </a:cubicBezTo>
                  <a:close/>
                  <a:moveTo>
                    <a:pt x="1898" y="1"/>
                  </a:moveTo>
                  <a:lnTo>
                    <a:pt x="1" y="4953"/>
                  </a:lnTo>
                  <a:lnTo>
                    <a:pt x="683" y="4953"/>
                  </a:lnTo>
                  <a:lnTo>
                    <a:pt x="1246" y="3440"/>
                  </a:lnTo>
                  <a:lnTo>
                    <a:pt x="3322" y="3440"/>
                  </a:lnTo>
                  <a:lnTo>
                    <a:pt x="3885" y="4953"/>
                  </a:lnTo>
                  <a:lnTo>
                    <a:pt x="4626" y="4953"/>
                  </a:lnTo>
                  <a:lnTo>
                    <a:pt x="2610"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0"/>
            <p:cNvSpPr/>
            <p:nvPr/>
          </p:nvSpPr>
          <p:spPr>
            <a:xfrm>
              <a:off x="699200" y="3240350"/>
              <a:ext cx="97875" cy="126050"/>
            </a:xfrm>
            <a:custGeom>
              <a:rect b="b" l="l" r="r" t="t"/>
              <a:pathLst>
                <a:path extrusionOk="0" h="5042" w="3915">
                  <a:moveTo>
                    <a:pt x="0" y="1"/>
                  </a:moveTo>
                  <a:lnTo>
                    <a:pt x="0" y="2847"/>
                  </a:lnTo>
                  <a:cubicBezTo>
                    <a:pt x="0" y="3381"/>
                    <a:pt x="59" y="3796"/>
                    <a:pt x="208" y="4093"/>
                  </a:cubicBezTo>
                  <a:cubicBezTo>
                    <a:pt x="326" y="4389"/>
                    <a:pt x="534" y="4627"/>
                    <a:pt x="830" y="4804"/>
                  </a:cubicBezTo>
                  <a:cubicBezTo>
                    <a:pt x="1127" y="4953"/>
                    <a:pt x="1512" y="5042"/>
                    <a:pt x="1957" y="5042"/>
                  </a:cubicBezTo>
                  <a:cubicBezTo>
                    <a:pt x="2432" y="5042"/>
                    <a:pt x="2817" y="4953"/>
                    <a:pt x="3114" y="4745"/>
                  </a:cubicBezTo>
                  <a:cubicBezTo>
                    <a:pt x="3410" y="4567"/>
                    <a:pt x="3618" y="4330"/>
                    <a:pt x="3736" y="4033"/>
                  </a:cubicBezTo>
                  <a:cubicBezTo>
                    <a:pt x="3855" y="3737"/>
                    <a:pt x="3914" y="3351"/>
                    <a:pt x="3914" y="2847"/>
                  </a:cubicBezTo>
                  <a:lnTo>
                    <a:pt x="3914" y="1"/>
                  </a:lnTo>
                  <a:lnTo>
                    <a:pt x="3232" y="1"/>
                  </a:lnTo>
                  <a:lnTo>
                    <a:pt x="3232" y="2847"/>
                  </a:lnTo>
                  <a:cubicBezTo>
                    <a:pt x="3232" y="3470"/>
                    <a:pt x="3143" y="3885"/>
                    <a:pt x="2936" y="4122"/>
                  </a:cubicBezTo>
                  <a:cubicBezTo>
                    <a:pt x="2728" y="4330"/>
                    <a:pt x="2402" y="4449"/>
                    <a:pt x="1898" y="4449"/>
                  </a:cubicBezTo>
                  <a:cubicBezTo>
                    <a:pt x="1631" y="4449"/>
                    <a:pt x="1394" y="4389"/>
                    <a:pt x="1186" y="4271"/>
                  </a:cubicBezTo>
                  <a:cubicBezTo>
                    <a:pt x="1008" y="4152"/>
                    <a:pt x="860" y="4004"/>
                    <a:pt x="771" y="3796"/>
                  </a:cubicBezTo>
                  <a:cubicBezTo>
                    <a:pt x="712" y="3589"/>
                    <a:pt x="652" y="3292"/>
                    <a:pt x="652" y="2847"/>
                  </a:cubicBezTo>
                  <a:lnTo>
                    <a:pt x="652"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0"/>
            <p:cNvSpPr/>
            <p:nvPr/>
          </p:nvSpPr>
          <p:spPr>
            <a:xfrm>
              <a:off x="814825" y="3240350"/>
              <a:ext cx="97875" cy="123825"/>
            </a:xfrm>
            <a:custGeom>
              <a:rect b="b" l="l" r="r" t="t"/>
              <a:pathLst>
                <a:path extrusionOk="0" h="4953" w="3915">
                  <a:moveTo>
                    <a:pt x="1" y="1"/>
                  </a:moveTo>
                  <a:lnTo>
                    <a:pt x="1" y="594"/>
                  </a:lnTo>
                  <a:lnTo>
                    <a:pt x="1632" y="594"/>
                  </a:lnTo>
                  <a:lnTo>
                    <a:pt x="1632" y="4953"/>
                  </a:lnTo>
                  <a:lnTo>
                    <a:pt x="2284" y="4953"/>
                  </a:lnTo>
                  <a:lnTo>
                    <a:pt x="2284" y="594"/>
                  </a:lnTo>
                  <a:lnTo>
                    <a:pt x="3915" y="594"/>
                  </a:lnTo>
                  <a:lnTo>
                    <a:pt x="3915"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0"/>
            <p:cNvSpPr/>
            <p:nvPr/>
          </p:nvSpPr>
          <p:spPr>
            <a:xfrm>
              <a:off x="930475" y="3240350"/>
              <a:ext cx="97125" cy="123825"/>
            </a:xfrm>
            <a:custGeom>
              <a:rect b="b" l="l" r="r" t="t"/>
              <a:pathLst>
                <a:path extrusionOk="0" h="4953" w="3885">
                  <a:moveTo>
                    <a:pt x="0" y="1"/>
                  </a:moveTo>
                  <a:lnTo>
                    <a:pt x="0" y="4953"/>
                  </a:lnTo>
                  <a:lnTo>
                    <a:pt x="653" y="4953"/>
                  </a:lnTo>
                  <a:lnTo>
                    <a:pt x="653" y="2610"/>
                  </a:lnTo>
                  <a:lnTo>
                    <a:pt x="3203" y="2610"/>
                  </a:lnTo>
                  <a:lnTo>
                    <a:pt x="3203" y="4953"/>
                  </a:lnTo>
                  <a:lnTo>
                    <a:pt x="3885" y="4953"/>
                  </a:lnTo>
                  <a:lnTo>
                    <a:pt x="3885" y="1"/>
                  </a:lnTo>
                  <a:lnTo>
                    <a:pt x="3203" y="1"/>
                  </a:lnTo>
                  <a:lnTo>
                    <a:pt x="3203" y="2017"/>
                  </a:lnTo>
                  <a:lnTo>
                    <a:pt x="653" y="2017"/>
                  </a:lnTo>
                  <a:lnTo>
                    <a:pt x="65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0"/>
            <p:cNvSpPr/>
            <p:nvPr/>
          </p:nvSpPr>
          <p:spPr>
            <a:xfrm>
              <a:off x="586525" y="3547250"/>
              <a:ext cx="81550" cy="126775"/>
            </a:xfrm>
            <a:custGeom>
              <a:rect b="b" l="l" r="r" t="t"/>
              <a:pathLst>
                <a:path extrusionOk="0" h="5071" w="3262">
                  <a:moveTo>
                    <a:pt x="1631" y="505"/>
                  </a:moveTo>
                  <a:cubicBezTo>
                    <a:pt x="1868" y="505"/>
                    <a:pt x="2046" y="594"/>
                    <a:pt x="2224" y="742"/>
                  </a:cubicBezTo>
                  <a:cubicBezTo>
                    <a:pt x="2372" y="890"/>
                    <a:pt x="2432" y="1068"/>
                    <a:pt x="2432" y="1305"/>
                  </a:cubicBezTo>
                  <a:cubicBezTo>
                    <a:pt x="2432" y="1513"/>
                    <a:pt x="2372" y="1691"/>
                    <a:pt x="2224" y="1839"/>
                  </a:cubicBezTo>
                  <a:cubicBezTo>
                    <a:pt x="2076" y="1987"/>
                    <a:pt x="1868" y="2076"/>
                    <a:pt x="1631" y="2076"/>
                  </a:cubicBezTo>
                  <a:cubicBezTo>
                    <a:pt x="1394" y="2076"/>
                    <a:pt x="1216" y="1987"/>
                    <a:pt x="1068" y="1839"/>
                  </a:cubicBezTo>
                  <a:cubicBezTo>
                    <a:pt x="919" y="1691"/>
                    <a:pt x="830" y="1513"/>
                    <a:pt x="830" y="1276"/>
                  </a:cubicBezTo>
                  <a:cubicBezTo>
                    <a:pt x="830" y="1068"/>
                    <a:pt x="919" y="890"/>
                    <a:pt x="1068" y="742"/>
                  </a:cubicBezTo>
                  <a:cubicBezTo>
                    <a:pt x="1216" y="594"/>
                    <a:pt x="1394" y="505"/>
                    <a:pt x="1631" y="505"/>
                  </a:cubicBezTo>
                  <a:close/>
                  <a:moveTo>
                    <a:pt x="1631" y="2551"/>
                  </a:moveTo>
                  <a:cubicBezTo>
                    <a:pt x="1927" y="2551"/>
                    <a:pt x="2165" y="2669"/>
                    <a:pt x="2372" y="2847"/>
                  </a:cubicBezTo>
                  <a:cubicBezTo>
                    <a:pt x="2550" y="3055"/>
                    <a:pt x="2639" y="3292"/>
                    <a:pt x="2639" y="3588"/>
                  </a:cubicBezTo>
                  <a:cubicBezTo>
                    <a:pt x="2639" y="3855"/>
                    <a:pt x="2550" y="4092"/>
                    <a:pt x="2372" y="4300"/>
                  </a:cubicBezTo>
                  <a:cubicBezTo>
                    <a:pt x="2165" y="4478"/>
                    <a:pt x="1927" y="4567"/>
                    <a:pt x="1661" y="4567"/>
                  </a:cubicBezTo>
                  <a:cubicBezTo>
                    <a:pt x="1453" y="4567"/>
                    <a:pt x="1275" y="4537"/>
                    <a:pt x="1127" y="4448"/>
                  </a:cubicBezTo>
                  <a:cubicBezTo>
                    <a:pt x="949" y="4359"/>
                    <a:pt x="830" y="4211"/>
                    <a:pt x="771" y="4063"/>
                  </a:cubicBezTo>
                  <a:cubicBezTo>
                    <a:pt x="682" y="3885"/>
                    <a:pt x="623" y="3737"/>
                    <a:pt x="623" y="3559"/>
                  </a:cubicBezTo>
                  <a:cubicBezTo>
                    <a:pt x="623" y="3262"/>
                    <a:pt x="741" y="3025"/>
                    <a:pt x="919" y="2847"/>
                  </a:cubicBezTo>
                  <a:cubicBezTo>
                    <a:pt x="1097" y="2669"/>
                    <a:pt x="1334" y="2551"/>
                    <a:pt x="1631" y="2551"/>
                  </a:cubicBezTo>
                  <a:close/>
                  <a:moveTo>
                    <a:pt x="1631" y="1"/>
                  </a:moveTo>
                  <a:cubicBezTo>
                    <a:pt x="1186" y="1"/>
                    <a:pt x="860" y="149"/>
                    <a:pt x="593" y="386"/>
                  </a:cubicBezTo>
                  <a:cubicBezTo>
                    <a:pt x="326" y="623"/>
                    <a:pt x="208" y="920"/>
                    <a:pt x="208" y="1276"/>
                  </a:cubicBezTo>
                  <a:cubicBezTo>
                    <a:pt x="208" y="1542"/>
                    <a:pt x="267" y="1720"/>
                    <a:pt x="386" y="1898"/>
                  </a:cubicBezTo>
                  <a:cubicBezTo>
                    <a:pt x="504" y="2076"/>
                    <a:pt x="712" y="2195"/>
                    <a:pt x="949" y="2313"/>
                  </a:cubicBezTo>
                  <a:cubicBezTo>
                    <a:pt x="652" y="2373"/>
                    <a:pt x="415" y="2521"/>
                    <a:pt x="267" y="2758"/>
                  </a:cubicBezTo>
                  <a:cubicBezTo>
                    <a:pt x="89" y="2966"/>
                    <a:pt x="0" y="3233"/>
                    <a:pt x="0" y="3559"/>
                  </a:cubicBezTo>
                  <a:cubicBezTo>
                    <a:pt x="0" y="3974"/>
                    <a:pt x="148" y="4359"/>
                    <a:pt x="445" y="4626"/>
                  </a:cubicBezTo>
                  <a:cubicBezTo>
                    <a:pt x="771" y="4923"/>
                    <a:pt x="1157" y="5071"/>
                    <a:pt x="1631" y="5071"/>
                  </a:cubicBezTo>
                  <a:cubicBezTo>
                    <a:pt x="2135" y="5071"/>
                    <a:pt x="2520" y="4923"/>
                    <a:pt x="2817" y="4626"/>
                  </a:cubicBezTo>
                  <a:cubicBezTo>
                    <a:pt x="3114" y="4359"/>
                    <a:pt x="3262" y="4003"/>
                    <a:pt x="3262" y="3559"/>
                  </a:cubicBezTo>
                  <a:cubicBezTo>
                    <a:pt x="3262" y="3262"/>
                    <a:pt x="3202" y="2995"/>
                    <a:pt x="3025" y="2788"/>
                  </a:cubicBezTo>
                  <a:cubicBezTo>
                    <a:pt x="2876" y="2551"/>
                    <a:pt x="2639" y="2402"/>
                    <a:pt x="2343" y="2313"/>
                  </a:cubicBezTo>
                  <a:cubicBezTo>
                    <a:pt x="2580" y="2195"/>
                    <a:pt x="2758" y="2076"/>
                    <a:pt x="2876" y="1898"/>
                  </a:cubicBezTo>
                  <a:cubicBezTo>
                    <a:pt x="2995" y="1750"/>
                    <a:pt x="3084" y="1542"/>
                    <a:pt x="3084" y="1305"/>
                  </a:cubicBezTo>
                  <a:cubicBezTo>
                    <a:pt x="3084" y="949"/>
                    <a:pt x="2936" y="653"/>
                    <a:pt x="2669" y="386"/>
                  </a:cubicBezTo>
                  <a:cubicBezTo>
                    <a:pt x="2402" y="149"/>
                    <a:pt x="2076" y="1"/>
                    <a:pt x="1631"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0"/>
            <p:cNvSpPr/>
            <p:nvPr/>
          </p:nvSpPr>
          <p:spPr>
            <a:xfrm>
              <a:off x="682150" y="3547250"/>
              <a:ext cx="82300" cy="126775"/>
            </a:xfrm>
            <a:custGeom>
              <a:rect b="b" l="l" r="r" t="t"/>
              <a:pathLst>
                <a:path extrusionOk="0" h="5071" w="3292">
                  <a:moveTo>
                    <a:pt x="1690" y="2313"/>
                  </a:moveTo>
                  <a:cubicBezTo>
                    <a:pt x="1987" y="2313"/>
                    <a:pt x="2194" y="2402"/>
                    <a:pt x="2372" y="2610"/>
                  </a:cubicBezTo>
                  <a:cubicBezTo>
                    <a:pt x="2580" y="2817"/>
                    <a:pt x="2669" y="3084"/>
                    <a:pt x="2669" y="3410"/>
                  </a:cubicBezTo>
                  <a:cubicBezTo>
                    <a:pt x="2669" y="3766"/>
                    <a:pt x="2580" y="4063"/>
                    <a:pt x="2372" y="4270"/>
                  </a:cubicBezTo>
                  <a:cubicBezTo>
                    <a:pt x="2194" y="4478"/>
                    <a:pt x="1987" y="4567"/>
                    <a:pt x="1720" y="4567"/>
                  </a:cubicBezTo>
                  <a:cubicBezTo>
                    <a:pt x="1542" y="4567"/>
                    <a:pt x="1364" y="4508"/>
                    <a:pt x="1216" y="4419"/>
                  </a:cubicBezTo>
                  <a:cubicBezTo>
                    <a:pt x="1068" y="4330"/>
                    <a:pt x="919" y="4181"/>
                    <a:pt x="830" y="3974"/>
                  </a:cubicBezTo>
                  <a:cubicBezTo>
                    <a:pt x="741" y="3796"/>
                    <a:pt x="712" y="3588"/>
                    <a:pt x="712" y="3381"/>
                  </a:cubicBezTo>
                  <a:cubicBezTo>
                    <a:pt x="712" y="3055"/>
                    <a:pt x="801" y="2817"/>
                    <a:pt x="1008" y="2610"/>
                  </a:cubicBezTo>
                  <a:cubicBezTo>
                    <a:pt x="1186" y="2402"/>
                    <a:pt x="1423" y="2313"/>
                    <a:pt x="1690" y="2313"/>
                  </a:cubicBezTo>
                  <a:close/>
                  <a:moveTo>
                    <a:pt x="1779" y="1"/>
                  </a:moveTo>
                  <a:cubicBezTo>
                    <a:pt x="1275" y="1"/>
                    <a:pt x="860" y="208"/>
                    <a:pt x="534" y="594"/>
                  </a:cubicBezTo>
                  <a:cubicBezTo>
                    <a:pt x="178" y="1009"/>
                    <a:pt x="0" y="1720"/>
                    <a:pt x="0" y="2669"/>
                  </a:cubicBezTo>
                  <a:cubicBezTo>
                    <a:pt x="0" y="3529"/>
                    <a:pt x="178" y="4152"/>
                    <a:pt x="504" y="4508"/>
                  </a:cubicBezTo>
                  <a:cubicBezTo>
                    <a:pt x="801" y="4893"/>
                    <a:pt x="1216" y="5071"/>
                    <a:pt x="1720" y="5071"/>
                  </a:cubicBezTo>
                  <a:cubicBezTo>
                    <a:pt x="2016" y="5071"/>
                    <a:pt x="2283" y="5012"/>
                    <a:pt x="2521" y="4863"/>
                  </a:cubicBezTo>
                  <a:cubicBezTo>
                    <a:pt x="2758" y="4715"/>
                    <a:pt x="2936" y="4508"/>
                    <a:pt x="3084" y="4241"/>
                  </a:cubicBezTo>
                  <a:cubicBezTo>
                    <a:pt x="3203" y="3974"/>
                    <a:pt x="3291" y="3677"/>
                    <a:pt x="3291" y="3381"/>
                  </a:cubicBezTo>
                  <a:cubicBezTo>
                    <a:pt x="3291" y="2906"/>
                    <a:pt x="3143" y="2521"/>
                    <a:pt x="2847" y="2224"/>
                  </a:cubicBezTo>
                  <a:cubicBezTo>
                    <a:pt x="2580" y="1928"/>
                    <a:pt x="2224" y="1780"/>
                    <a:pt x="1809" y="1780"/>
                  </a:cubicBezTo>
                  <a:cubicBezTo>
                    <a:pt x="1601" y="1780"/>
                    <a:pt x="1364" y="1839"/>
                    <a:pt x="1157" y="1928"/>
                  </a:cubicBezTo>
                  <a:cubicBezTo>
                    <a:pt x="949" y="2046"/>
                    <a:pt x="771" y="2195"/>
                    <a:pt x="623" y="2432"/>
                  </a:cubicBezTo>
                  <a:cubicBezTo>
                    <a:pt x="623" y="1928"/>
                    <a:pt x="682" y="1542"/>
                    <a:pt x="801" y="1276"/>
                  </a:cubicBezTo>
                  <a:cubicBezTo>
                    <a:pt x="890" y="1009"/>
                    <a:pt x="1038" y="801"/>
                    <a:pt x="1246" y="683"/>
                  </a:cubicBezTo>
                  <a:cubicBezTo>
                    <a:pt x="1394" y="564"/>
                    <a:pt x="1572" y="505"/>
                    <a:pt x="1750" y="505"/>
                  </a:cubicBezTo>
                  <a:cubicBezTo>
                    <a:pt x="1987" y="505"/>
                    <a:pt x="2194" y="594"/>
                    <a:pt x="2372" y="771"/>
                  </a:cubicBezTo>
                  <a:cubicBezTo>
                    <a:pt x="2461" y="890"/>
                    <a:pt x="2521" y="1068"/>
                    <a:pt x="2580" y="1305"/>
                  </a:cubicBezTo>
                  <a:lnTo>
                    <a:pt x="3203" y="1246"/>
                  </a:lnTo>
                  <a:cubicBezTo>
                    <a:pt x="3143" y="860"/>
                    <a:pt x="2995" y="564"/>
                    <a:pt x="2758" y="327"/>
                  </a:cubicBezTo>
                  <a:cubicBezTo>
                    <a:pt x="2491" y="119"/>
                    <a:pt x="2165" y="1"/>
                    <a:pt x="1779"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0"/>
            <p:cNvSpPr/>
            <p:nvPr/>
          </p:nvSpPr>
          <p:spPr>
            <a:xfrm>
              <a:off x="828175" y="3545775"/>
              <a:ext cx="98625" cy="128250"/>
            </a:xfrm>
            <a:custGeom>
              <a:rect b="b" l="l" r="r" t="t"/>
              <a:pathLst>
                <a:path extrusionOk="0" h="5130" w="3945">
                  <a:moveTo>
                    <a:pt x="1928" y="0"/>
                  </a:moveTo>
                  <a:cubicBezTo>
                    <a:pt x="1602" y="0"/>
                    <a:pt x="1275" y="60"/>
                    <a:pt x="1009" y="178"/>
                  </a:cubicBezTo>
                  <a:cubicBezTo>
                    <a:pt x="742" y="297"/>
                    <a:pt x="534" y="445"/>
                    <a:pt x="386" y="682"/>
                  </a:cubicBezTo>
                  <a:cubicBezTo>
                    <a:pt x="238" y="890"/>
                    <a:pt x="178" y="1127"/>
                    <a:pt x="178" y="1364"/>
                  </a:cubicBezTo>
                  <a:cubicBezTo>
                    <a:pt x="178" y="1601"/>
                    <a:pt x="238" y="1809"/>
                    <a:pt x="356" y="1987"/>
                  </a:cubicBezTo>
                  <a:cubicBezTo>
                    <a:pt x="475" y="2165"/>
                    <a:pt x="653" y="2313"/>
                    <a:pt x="890" y="2461"/>
                  </a:cubicBezTo>
                  <a:cubicBezTo>
                    <a:pt x="1068" y="2550"/>
                    <a:pt x="1394" y="2639"/>
                    <a:pt x="1839" y="2758"/>
                  </a:cubicBezTo>
                  <a:cubicBezTo>
                    <a:pt x="2284" y="2876"/>
                    <a:pt x="2580" y="2936"/>
                    <a:pt x="2728" y="2995"/>
                  </a:cubicBezTo>
                  <a:cubicBezTo>
                    <a:pt x="2936" y="3084"/>
                    <a:pt x="3084" y="3173"/>
                    <a:pt x="3173" y="3292"/>
                  </a:cubicBezTo>
                  <a:cubicBezTo>
                    <a:pt x="3262" y="3410"/>
                    <a:pt x="3292" y="3558"/>
                    <a:pt x="3292" y="3707"/>
                  </a:cubicBezTo>
                  <a:cubicBezTo>
                    <a:pt x="3292" y="3855"/>
                    <a:pt x="3262" y="4003"/>
                    <a:pt x="3173" y="4122"/>
                  </a:cubicBezTo>
                  <a:cubicBezTo>
                    <a:pt x="3055" y="4240"/>
                    <a:pt x="2936" y="4359"/>
                    <a:pt x="2728" y="4418"/>
                  </a:cubicBezTo>
                  <a:cubicBezTo>
                    <a:pt x="2550" y="4507"/>
                    <a:pt x="2313" y="4537"/>
                    <a:pt x="2076" y="4537"/>
                  </a:cubicBezTo>
                  <a:cubicBezTo>
                    <a:pt x="1780" y="4537"/>
                    <a:pt x="1542" y="4478"/>
                    <a:pt x="1305" y="4389"/>
                  </a:cubicBezTo>
                  <a:cubicBezTo>
                    <a:pt x="1098" y="4300"/>
                    <a:pt x="920" y="4181"/>
                    <a:pt x="801" y="4003"/>
                  </a:cubicBezTo>
                  <a:cubicBezTo>
                    <a:pt x="712" y="3855"/>
                    <a:pt x="653" y="3647"/>
                    <a:pt x="623" y="3410"/>
                  </a:cubicBezTo>
                  <a:lnTo>
                    <a:pt x="0" y="3440"/>
                  </a:lnTo>
                  <a:cubicBezTo>
                    <a:pt x="0" y="3796"/>
                    <a:pt x="89" y="4092"/>
                    <a:pt x="267" y="4359"/>
                  </a:cubicBezTo>
                  <a:cubicBezTo>
                    <a:pt x="445" y="4596"/>
                    <a:pt x="682" y="4804"/>
                    <a:pt x="979" y="4922"/>
                  </a:cubicBezTo>
                  <a:cubicBezTo>
                    <a:pt x="1275" y="5071"/>
                    <a:pt x="1661" y="5130"/>
                    <a:pt x="2106" y="5130"/>
                  </a:cubicBezTo>
                  <a:cubicBezTo>
                    <a:pt x="2462" y="5130"/>
                    <a:pt x="2788" y="5071"/>
                    <a:pt x="3055" y="4922"/>
                  </a:cubicBezTo>
                  <a:cubicBezTo>
                    <a:pt x="3351" y="4804"/>
                    <a:pt x="3559" y="4626"/>
                    <a:pt x="3707" y="4389"/>
                  </a:cubicBezTo>
                  <a:cubicBezTo>
                    <a:pt x="3855" y="4151"/>
                    <a:pt x="3944" y="3914"/>
                    <a:pt x="3944" y="3647"/>
                  </a:cubicBezTo>
                  <a:cubicBezTo>
                    <a:pt x="3944" y="3380"/>
                    <a:pt x="3855" y="3143"/>
                    <a:pt x="3737" y="2936"/>
                  </a:cubicBezTo>
                  <a:cubicBezTo>
                    <a:pt x="3588" y="2728"/>
                    <a:pt x="3381" y="2580"/>
                    <a:pt x="3084" y="2432"/>
                  </a:cubicBezTo>
                  <a:cubicBezTo>
                    <a:pt x="2877" y="2343"/>
                    <a:pt x="2521" y="2254"/>
                    <a:pt x="1987" y="2135"/>
                  </a:cubicBezTo>
                  <a:cubicBezTo>
                    <a:pt x="1453" y="1987"/>
                    <a:pt x="1127" y="1868"/>
                    <a:pt x="1009" y="1779"/>
                  </a:cubicBezTo>
                  <a:cubicBezTo>
                    <a:pt x="890" y="1661"/>
                    <a:pt x="801" y="1512"/>
                    <a:pt x="801" y="1335"/>
                  </a:cubicBezTo>
                  <a:cubicBezTo>
                    <a:pt x="801" y="1127"/>
                    <a:pt x="890" y="949"/>
                    <a:pt x="1098" y="801"/>
                  </a:cubicBezTo>
                  <a:cubicBezTo>
                    <a:pt x="1275" y="653"/>
                    <a:pt x="1542" y="593"/>
                    <a:pt x="1957" y="593"/>
                  </a:cubicBezTo>
                  <a:cubicBezTo>
                    <a:pt x="2343" y="593"/>
                    <a:pt x="2610" y="653"/>
                    <a:pt x="2817" y="830"/>
                  </a:cubicBezTo>
                  <a:cubicBezTo>
                    <a:pt x="2995" y="979"/>
                    <a:pt x="3114" y="1216"/>
                    <a:pt x="3144" y="1542"/>
                  </a:cubicBezTo>
                  <a:lnTo>
                    <a:pt x="3796" y="1483"/>
                  </a:lnTo>
                  <a:cubicBezTo>
                    <a:pt x="3766" y="1186"/>
                    <a:pt x="3707" y="949"/>
                    <a:pt x="3529" y="712"/>
                  </a:cubicBezTo>
                  <a:cubicBezTo>
                    <a:pt x="3381" y="475"/>
                    <a:pt x="3173" y="297"/>
                    <a:pt x="2906" y="178"/>
                  </a:cubicBezTo>
                  <a:cubicBezTo>
                    <a:pt x="2610" y="60"/>
                    <a:pt x="2284" y="0"/>
                    <a:pt x="1928"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0"/>
            <p:cNvSpPr/>
            <p:nvPr/>
          </p:nvSpPr>
          <p:spPr>
            <a:xfrm>
              <a:off x="939375" y="3548000"/>
              <a:ext cx="98600" cy="123800"/>
            </a:xfrm>
            <a:custGeom>
              <a:rect b="b" l="l" r="r" t="t"/>
              <a:pathLst>
                <a:path extrusionOk="0" h="4952" w="3944">
                  <a:moveTo>
                    <a:pt x="0" y="0"/>
                  </a:moveTo>
                  <a:lnTo>
                    <a:pt x="0" y="593"/>
                  </a:lnTo>
                  <a:lnTo>
                    <a:pt x="1631" y="593"/>
                  </a:lnTo>
                  <a:lnTo>
                    <a:pt x="1631" y="4952"/>
                  </a:lnTo>
                  <a:lnTo>
                    <a:pt x="2283" y="4952"/>
                  </a:lnTo>
                  <a:lnTo>
                    <a:pt x="2283" y="593"/>
                  </a:lnTo>
                  <a:lnTo>
                    <a:pt x="3944" y="593"/>
                  </a:lnTo>
                  <a:lnTo>
                    <a:pt x="3944"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0"/>
            <p:cNvSpPr/>
            <p:nvPr/>
          </p:nvSpPr>
          <p:spPr>
            <a:xfrm>
              <a:off x="502000" y="3855625"/>
              <a:ext cx="46000" cy="123825"/>
            </a:xfrm>
            <a:custGeom>
              <a:rect b="b" l="l" r="r" t="t"/>
              <a:pathLst>
                <a:path extrusionOk="0" h="4953" w="1840">
                  <a:moveTo>
                    <a:pt x="1454" y="0"/>
                  </a:moveTo>
                  <a:cubicBezTo>
                    <a:pt x="1335" y="208"/>
                    <a:pt x="1157" y="416"/>
                    <a:pt x="920" y="653"/>
                  </a:cubicBezTo>
                  <a:cubicBezTo>
                    <a:pt x="653" y="890"/>
                    <a:pt x="357" y="1068"/>
                    <a:pt x="1" y="1246"/>
                  </a:cubicBezTo>
                  <a:lnTo>
                    <a:pt x="1" y="1809"/>
                  </a:lnTo>
                  <a:cubicBezTo>
                    <a:pt x="208" y="1750"/>
                    <a:pt x="416" y="1661"/>
                    <a:pt x="653" y="1513"/>
                  </a:cubicBezTo>
                  <a:cubicBezTo>
                    <a:pt x="890" y="1364"/>
                    <a:pt x="1098" y="1216"/>
                    <a:pt x="1246" y="1098"/>
                  </a:cubicBezTo>
                  <a:lnTo>
                    <a:pt x="1246" y="4952"/>
                  </a:lnTo>
                  <a:lnTo>
                    <a:pt x="1839" y="4952"/>
                  </a:lnTo>
                  <a:lnTo>
                    <a:pt x="1839"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0"/>
            <p:cNvSpPr/>
            <p:nvPr/>
          </p:nvSpPr>
          <p:spPr>
            <a:xfrm>
              <a:off x="585025" y="3855625"/>
              <a:ext cx="81575" cy="123825"/>
            </a:xfrm>
            <a:custGeom>
              <a:rect b="b" l="l" r="r" t="t"/>
              <a:pathLst>
                <a:path extrusionOk="0" h="4953" w="3263">
                  <a:moveTo>
                    <a:pt x="1721" y="0"/>
                  </a:moveTo>
                  <a:cubicBezTo>
                    <a:pt x="1246" y="0"/>
                    <a:pt x="861" y="119"/>
                    <a:pt x="594" y="356"/>
                  </a:cubicBezTo>
                  <a:cubicBezTo>
                    <a:pt x="327" y="593"/>
                    <a:pt x="149" y="949"/>
                    <a:pt x="119" y="1424"/>
                  </a:cubicBezTo>
                  <a:lnTo>
                    <a:pt x="742" y="1483"/>
                  </a:lnTo>
                  <a:cubicBezTo>
                    <a:pt x="742" y="1187"/>
                    <a:pt x="831" y="920"/>
                    <a:pt x="1009" y="771"/>
                  </a:cubicBezTo>
                  <a:cubicBezTo>
                    <a:pt x="1187" y="593"/>
                    <a:pt x="1424" y="505"/>
                    <a:pt x="1721" y="505"/>
                  </a:cubicBezTo>
                  <a:cubicBezTo>
                    <a:pt x="1987" y="505"/>
                    <a:pt x="2195" y="564"/>
                    <a:pt x="2373" y="742"/>
                  </a:cubicBezTo>
                  <a:cubicBezTo>
                    <a:pt x="2551" y="920"/>
                    <a:pt x="2640" y="1098"/>
                    <a:pt x="2640" y="1364"/>
                  </a:cubicBezTo>
                  <a:cubicBezTo>
                    <a:pt x="2640" y="1572"/>
                    <a:pt x="2551" y="1839"/>
                    <a:pt x="2343" y="2076"/>
                  </a:cubicBezTo>
                  <a:cubicBezTo>
                    <a:pt x="2165" y="2343"/>
                    <a:pt x="1810" y="2699"/>
                    <a:pt x="1276" y="3144"/>
                  </a:cubicBezTo>
                  <a:cubicBezTo>
                    <a:pt x="920" y="3410"/>
                    <a:pt x="653" y="3677"/>
                    <a:pt x="475" y="3885"/>
                  </a:cubicBezTo>
                  <a:cubicBezTo>
                    <a:pt x="297" y="4092"/>
                    <a:pt x="149" y="4330"/>
                    <a:pt x="60" y="4537"/>
                  </a:cubicBezTo>
                  <a:cubicBezTo>
                    <a:pt x="30" y="4685"/>
                    <a:pt x="1" y="4804"/>
                    <a:pt x="1" y="4952"/>
                  </a:cubicBezTo>
                  <a:lnTo>
                    <a:pt x="3262" y="4952"/>
                  </a:lnTo>
                  <a:lnTo>
                    <a:pt x="3262" y="4389"/>
                  </a:lnTo>
                  <a:lnTo>
                    <a:pt x="831" y="4389"/>
                  </a:lnTo>
                  <a:cubicBezTo>
                    <a:pt x="920" y="4270"/>
                    <a:pt x="1009" y="4152"/>
                    <a:pt x="1098" y="4063"/>
                  </a:cubicBezTo>
                  <a:cubicBezTo>
                    <a:pt x="1217" y="3944"/>
                    <a:pt x="1424" y="3737"/>
                    <a:pt x="1810" y="3440"/>
                  </a:cubicBezTo>
                  <a:cubicBezTo>
                    <a:pt x="2254" y="3055"/>
                    <a:pt x="2551" y="2758"/>
                    <a:pt x="2729" y="2550"/>
                  </a:cubicBezTo>
                  <a:cubicBezTo>
                    <a:pt x="2936" y="2343"/>
                    <a:pt x="3055" y="2135"/>
                    <a:pt x="3144" y="1957"/>
                  </a:cubicBezTo>
                  <a:cubicBezTo>
                    <a:pt x="3233" y="1750"/>
                    <a:pt x="3262" y="1572"/>
                    <a:pt x="3262" y="1364"/>
                  </a:cubicBezTo>
                  <a:cubicBezTo>
                    <a:pt x="3262" y="979"/>
                    <a:pt x="3114" y="653"/>
                    <a:pt x="2847" y="386"/>
                  </a:cubicBezTo>
                  <a:cubicBezTo>
                    <a:pt x="2580" y="119"/>
                    <a:pt x="2195" y="0"/>
                    <a:pt x="1721"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0"/>
            <p:cNvSpPr/>
            <p:nvPr/>
          </p:nvSpPr>
          <p:spPr>
            <a:xfrm>
              <a:off x="682875" y="3857850"/>
              <a:ext cx="82325" cy="123825"/>
            </a:xfrm>
            <a:custGeom>
              <a:rect b="b" l="l" r="r" t="t"/>
              <a:pathLst>
                <a:path extrusionOk="0" h="4953" w="3293">
                  <a:moveTo>
                    <a:pt x="594" y="0"/>
                  </a:moveTo>
                  <a:lnTo>
                    <a:pt x="119" y="2521"/>
                  </a:lnTo>
                  <a:lnTo>
                    <a:pt x="683" y="2610"/>
                  </a:lnTo>
                  <a:cubicBezTo>
                    <a:pt x="772" y="2461"/>
                    <a:pt x="890" y="2343"/>
                    <a:pt x="1068" y="2254"/>
                  </a:cubicBezTo>
                  <a:cubicBezTo>
                    <a:pt x="1217" y="2165"/>
                    <a:pt x="1394" y="2135"/>
                    <a:pt x="1602" y="2135"/>
                  </a:cubicBezTo>
                  <a:cubicBezTo>
                    <a:pt x="1898" y="2135"/>
                    <a:pt x="2165" y="2224"/>
                    <a:pt x="2343" y="2432"/>
                  </a:cubicBezTo>
                  <a:cubicBezTo>
                    <a:pt x="2551" y="2639"/>
                    <a:pt x="2640" y="2906"/>
                    <a:pt x="2640" y="3262"/>
                  </a:cubicBezTo>
                  <a:cubicBezTo>
                    <a:pt x="2640" y="3618"/>
                    <a:pt x="2551" y="3914"/>
                    <a:pt x="2343" y="4122"/>
                  </a:cubicBezTo>
                  <a:cubicBezTo>
                    <a:pt x="2136" y="4359"/>
                    <a:pt x="1898" y="4448"/>
                    <a:pt x="1602" y="4448"/>
                  </a:cubicBezTo>
                  <a:cubicBezTo>
                    <a:pt x="1365" y="4448"/>
                    <a:pt x="1157" y="4389"/>
                    <a:pt x="979" y="4211"/>
                  </a:cubicBezTo>
                  <a:cubicBezTo>
                    <a:pt x="801" y="4063"/>
                    <a:pt x="683" y="3825"/>
                    <a:pt x="653" y="3529"/>
                  </a:cubicBezTo>
                  <a:lnTo>
                    <a:pt x="1" y="3588"/>
                  </a:lnTo>
                  <a:cubicBezTo>
                    <a:pt x="60" y="4003"/>
                    <a:pt x="208" y="4330"/>
                    <a:pt x="505" y="4567"/>
                  </a:cubicBezTo>
                  <a:cubicBezTo>
                    <a:pt x="772" y="4834"/>
                    <a:pt x="1157" y="4952"/>
                    <a:pt x="1602" y="4952"/>
                  </a:cubicBezTo>
                  <a:cubicBezTo>
                    <a:pt x="2165" y="4952"/>
                    <a:pt x="2580" y="4745"/>
                    <a:pt x="2907" y="4359"/>
                  </a:cubicBezTo>
                  <a:cubicBezTo>
                    <a:pt x="3174" y="4033"/>
                    <a:pt x="3292" y="3648"/>
                    <a:pt x="3292" y="3203"/>
                  </a:cubicBezTo>
                  <a:cubicBezTo>
                    <a:pt x="3292" y="2728"/>
                    <a:pt x="3144" y="2343"/>
                    <a:pt x="2847" y="2046"/>
                  </a:cubicBezTo>
                  <a:cubicBezTo>
                    <a:pt x="2551" y="1750"/>
                    <a:pt x="2195" y="1602"/>
                    <a:pt x="1750" y="1602"/>
                  </a:cubicBezTo>
                  <a:cubicBezTo>
                    <a:pt x="1424" y="1602"/>
                    <a:pt x="1128" y="1691"/>
                    <a:pt x="831" y="1898"/>
                  </a:cubicBezTo>
                  <a:lnTo>
                    <a:pt x="1098" y="564"/>
                  </a:lnTo>
                  <a:lnTo>
                    <a:pt x="3055" y="564"/>
                  </a:lnTo>
                  <a:lnTo>
                    <a:pt x="3055"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0"/>
            <p:cNvSpPr/>
            <p:nvPr/>
          </p:nvSpPr>
          <p:spPr>
            <a:xfrm>
              <a:off x="828175" y="3854150"/>
              <a:ext cx="98625" cy="127525"/>
            </a:xfrm>
            <a:custGeom>
              <a:rect b="b" l="l" r="r" t="t"/>
              <a:pathLst>
                <a:path extrusionOk="0" h="5101" w="3945">
                  <a:moveTo>
                    <a:pt x="1928" y="0"/>
                  </a:moveTo>
                  <a:cubicBezTo>
                    <a:pt x="1602" y="0"/>
                    <a:pt x="1275" y="30"/>
                    <a:pt x="1009" y="148"/>
                  </a:cubicBezTo>
                  <a:cubicBezTo>
                    <a:pt x="742" y="267"/>
                    <a:pt x="534" y="445"/>
                    <a:pt x="386" y="652"/>
                  </a:cubicBezTo>
                  <a:cubicBezTo>
                    <a:pt x="238" y="860"/>
                    <a:pt x="178" y="1097"/>
                    <a:pt x="178" y="1364"/>
                  </a:cubicBezTo>
                  <a:cubicBezTo>
                    <a:pt x="178" y="1572"/>
                    <a:pt x="238" y="1779"/>
                    <a:pt x="356" y="1957"/>
                  </a:cubicBezTo>
                  <a:cubicBezTo>
                    <a:pt x="475" y="2165"/>
                    <a:pt x="653" y="2313"/>
                    <a:pt x="890" y="2432"/>
                  </a:cubicBezTo>
                  <a:cubicBezTo>
                    <a:pt x="1068" y="2521"/>
                    <a:pt x="1394" y="2639"/>
                    <a:pt x="1839" y="2728"/>
                  </a:cubicBezTo>
                  <a:cubicBezTo>
                    <a:pt x="2284" y="2847"/>
                    <a:pt x="2580" y="2936"/>
                    <a:pt x="2728" y="2965"/>
                  </a:cubicBezTo>
                  <a:cubicBezTo>
                    <a:pt x="2936" y="3054"/>
                    <a:pt x="3084" y="3143"/>
                    <a:pt x="3173" y="3262"/>
                  </a:cubicBezTo>
                  <a:cubicBezTo>
                    <a:pt x="3262" y="3380"/>
                    <a:pt x="3292" y="3529"/>
                    <a:pt x="3292" y="3677"/>
                  </a:cubicBezTo>
                  <a:cubicBezTo>
                    <a:pt x="3292" y="3825"/>
                    <a:pt x="3262" y="3973"/>
                    <a:pt x="3173" y="4092"/>
                  </a:cubicBezTo>
                  <a:cubicBezTo>
                    <a:pt x="3055" y="4240"/>
                    <a:pt x="2936" y="4329"/>
                    <a:pt x="2728" y="4418"/>
                  </a:cubicBezTo>
                  <a:cubicBezTo>
                    <a:pt x="2550" y="4478"/>
                    <a:pt x="2313" y="4507"/>
                    <a:pt x="2076" y="4507"/>
                  </a:cubicBezTo>
                  <a:cubicBezTo>
                    <a:pt x="1780" y="4507"/>
                    <a:pt x="1542" y="4478"/>
                    <a:pt x="1305" y="4359"/>
                  </a:cubicBezTo>
                  <a:cubicBezTo>
                    <a:pt x="1098" y="4270"/>
                    <a:pt x="920" y="4151"/>
                    <a:pt x="801" y="3973"/>
                  </a:cubicBezTo>
                  <a:cubicBezTo>
                    <a:pt x="712" y="3825"/>
                    <a:pt x="653" y="3618"/>
                    <a:pt x="623" y="3380"/>
                  </a:cubicBezTo>
                  <a:lnTo>
                    <a:pt x="0" y="3440"/>
                  </a:lnTo>
                  <a:cubicBezTo>
                    <a:pt x="0" y="3766"/>
                    <a:pt x="89" y="4062"/>
                    <a:pt x="267" y="4329"/>
                  </a:cubicBezTo>
                  <a:cubicBezTo>
                    <a:pt x="445" y="4596"/>
                    <a:pt x="682" y="4774"/>
                    <a:pt x="979" y="4922"/>
                  </a:cubicBezTo>
                  <a:cubicBezTo>
                    <a:pt x="1275" y="5041"/>
                    <a:pt x="1661" y="5100"/>
                    <a:pt x="2106" y="5100"/>
                  </a:cubicBezTo>
                  <a:cubicBezTo>
                    <a:pt x="2462" y="5100"/>
                    <a:pt x="2788" y="5041"/>
                    <a:pt x="3055" y="4922"/>
                  </a:cubicBezTo>
                  <a:cubicBezTo>
                    <a:pt x="3351" y="4774"/>
                    <a:pt x="3559" y="4596"/>
                    <a:pt x="3707" y="4359"/>
                  </a:cubicBezTo>
                  <a:cubicBezTo>
                    <a:pt x="3855" y="4122"/>
                    <a:pt x="3944" y="3884"/>
                    <a:pt x="3944" y="3618"/>
                  </a:cubicBezTo>
                  <a:cubicBezTo>
                    <a:pt x="3944" y="3351"/>
                    <a:pt x="3855" y="3114"/>
                    <a:pt x="3737" y="2906"/>
                  </a:cubicBezTo>
                  <a:cubicBezTo>
                    <a:pt x="3588" y="2728"/>
                    <a:pt x="3381" y="2550"/>
                    <a:pt x="3084" y="2402"/>
                  </a:cubicBezTo>
                  <a:cubicBezTo>
                    <a:pt x="2877" y="2313"/>
                    <a:pt x="2521" y="2224"/>
                    <a:pt x="1987" y="2105"/>
                  </a:cubicBezTo>
                  <a:cubicBezTo>
                    <a:pt x="1453" y="1987"/>
                    <a:pt x="1127" y="1868"/>
                    <a:pt x="1009" y="1750"/>
                  </a:cubicBezTo>
                  <a:cubicBezTo>
                    <a:pt x="890" y="1631"/>
                    <a:pt x="801" y="1483"/>
                    <a:pt x="801" y="1305"/>
                  </a:cubicBezTo>
                  <a:cubicBezTo>
                    <a:pt x="801" y="1097"/>
                    <a:pt x="890" y="919"/>
                    <a:pt x="1098" y="771"/>
                  </a:cubicBezTo>
                  <a:cubicBezTo>
                    <a:pt x="1275" y="623"/>
                    <a:pt x="1542" y="564"/>
                    <a:pt x="1957" y="564"/>
                  </a:cubicBezTo>
                  <a:cubicBezTo>
                    <a:pt x="2343" y="564"/>
                    <a:pt x="2610" y="652"/>
                    <a:pt x="2817" y="801"/>
                  </a:cubicBezTo>
                  <a:cubicBezTo>
                    <a:pt x="2995" y="949"/>
                    <a:pt x="3114" y="1186"/>
                    <a:pt x="3144" y="1512"/>
                  </a:cubicBezTo>
                  <a:lnTo>
                    <a:pt x="3796" y="1453"/>
                  </a:lnTo>
                  <a:cubicBezTo>
                    <a:pt x="3766" y="1186"/>
                    <a:pt x="3707" y="919"/>
                    <a:pt x="3529" y="682"/>
                  </a:cubicBezTo>
                  <a:cubicBezTo>
                    <a:pt x="3381" y="445"/>
                    <a:pt x="3173" y="267"/>
                    <a:pt x="2906" y="178"/>
                  </a:cubicBezTo>
                  <a:cubicBezTo>
                    <a:pt x="2610" y="59"/>
                    <a:pt x="2284" y="0"/>
                    <a:pt x="1928"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0"/>
            <p:cNvSpPr/>
            <p:nvPr/>
          </p:nvSpPr>
          <p:spPr>
            <a:xfrm>
              <a:off x="939375" y="3855625"/>
              <a:ext cx="98600" cy="123825"/>
            </a:xfrm>
            <a:custGeom>
              <a:rect b="b" l="l" r="r" t="t"/>
              <a:pathLst>
                <a:path extrusionOk="0" h="4953" w="3944">
                  <a:moveTo>
                    <a:pt x="0" y="0"/>
                  </a:moveTo>
                  <a:lnTo>
                    <a:pt x="0" y="593"/>
                  </a:lnTo>
                  <a:lnTo>
                    <a:pt x="1631" y="593"/>
                  </a:lnTo>
                  <a:lnTo>
                    <a:pt x="1631" y="4952"/>
                  </a:lnTo>
                  <a:lnTo>
                    <a:pt x="2283" y="4952"/>
                  </a:lnTo>
                  <a:lnTo>
                    <a:pt x="2283" y="593"/>
                  </a:lnTo>
                  <a:lnTo>
                    <a:pt x="3944" y="593"/>
                  </a:lnTo>
                  <a:lnTo>
                    <a:pt x="3944"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0"/>
            <p:cNvSpPr/>
            <p:nvPr/>
          </p:nvSpPr>
          <p:spPr>
            <a:xfrm>
              <a:off x="210675" y="4161775"/>
              <a:ext cx="109000" cy="127525"/>
            </a:xfrm>
            <a:custGeom>
              <a:rect b="b" l="l" r="r" t="t"/>
              <a:pathLst>
                <a:path extrusionOk="0" h="5101" w="4360">
                  <a:moveTo>
                    <a:pt x="2314" y="0"/>
                  </a:moveTo>
                  <a:cubicBezTo>
                    <a:pt x="1899" y="0"/>
                    <a:pt x="1483" y="89"/>
                    <a:pt x="1128" y="297"/>
                  </a:cubicBezTo>
                  <a:cubicBezTo>
                    <a:pt x="772" y="505"/>
                    <a:pt x="475" y="771"/>
                    <a:pt x="297" y="1157"/>
                  </a:cubicBezTo>
                  <a:cubicBezTo>
                    <a:pt x="90" y="1542"/>
                    <a:pt x="1" y="1987"/>
                    <a:pt x="1" y="2521"/>
                  </a:cubicBezTo>
                  <a:cubicBezTo>
                    <a:pt x="1" y="2995"/>
                    <a:pt x="90" y="3440"/>
                    <a:pt x="238" y="3855"/>
                  </a:cubicBezTo>
                  <a:cubicBezTo>
                    <a:pt x="416" y="4270"/>
                    <a:pt x="683" y="4567"/>
                    <a:pt x="1009" y="4804"/>
                  </a:cubicBezTo>
                  <a:cubicBezTo>
                    <a:pt x="1365" y="5012"/>
                    <a:pt x="1780" y="5100"/>
                    <a:pt x="2314" y="5100"/>
                  </a:cubicBezTo>
                  <a:cubicBezTo>
                    <a:pt x="2847" y="5100"/>
                    <a:pt x="3263" y="4982"/>
                    <a:pt x="3618" y="4685"/>
                  </a:cubicBezTo>
                  <a:cubicBezTo>
                    <a:pt x="3974" y="4419"/>
                    <a:pt x="4241" y="4003"/>
                    <a:pt x="4360" y="3470"/>
                  </a:cubicBezTo>
                  <a:lnTo>
                    <a:pt x="3707" y="3292"/>
                  </a:lnTo>
                  <a:cubicBezTo>
                    <a:pt x="3618" y="3707"/>
                    <a:pt x="3440" y="4033"/>
                    <a:pt x="3203" y="4241"/>
                  </a:cubicBezTo>
                  <a:cubicBezTo>
                    <a:pt x="2936" y="4448"/>
                    <a:pt x="2640" y="4567"/>
                    <a:pt x="2254" y="4567"/>
                  </a:cubicBezTo>
                  <a:cubicBezTo>
                    <a:pt x="1958" y="4567"/>
                    <a:pt x="1691" y="4478"/>
                    <a:pt x="1424" y="4330"/>
                  </a:cubicBezTo>
                  <a:cubicBezTo>
                    <a:pt x="1157" y="4152"/>
                    <a:pt x="979" y="3944"/>
                    <a:pt x="861" y="3618"/>
                  </a:cubicBezTo>
                  <a:cubicBezTo>
                    <a:pt x="742" y="3292"/>
                    <a:pt x="653" y="2936"/>
                    <a:pt x="653" y="2521"/>
                  </a:cubicBezTo>
                  <a:cubicBezTo>
                    <a:pt x="653" y="2195"/>
                    <a:pt x="713" y="1868"/>
                    <a:pt x="831" y="1572"/>
                  </a:cubicBezTo>
                  <a:cubicBezTo>
                    <a:pt x="920" y="1246"/>
                    <a:pt x="1098" y="1009"/>
                    <a:pt x="1365" y="831"/>
                  </a:cubicBezTo>
                  <a:cubicBezTo>
                    <a:pt x="1602" y="653"/>
                    <a:pt x="1928" y="564"/>
                    <a:pt x="2314" y="564"/>
                  </a:cubicBezTo>
                  <a:cubicBezTo>
                    <a:pt x="2640" y="564"/>
                    <a:pt x="2907" y="623"/>
                    <a:pt x="3144" y="801"/>
                  </a:cubicBezTo>
                  <a:cubicBezTo>
                    <a:pt x="3352" y="979"/>
                    <a:pt x="3529" y="1216"/>
                    <a:pt x="3648" y="1602"/>
                  </a:cubicBezTo>
                  <a:lnTo>
                    <a:pt x="4271" y="1424"/>
                  </a:lnTo>
                  <a:cubicBezTo>
                    <a:pt x="4152" y="979"/>
                    <a:pt x="3915" y="623"/>
                    <a:pt x="3589" y="386"/>
                  </a:cubicBezTo>
                  <a:cubicBezTo>
                    <a:pt x="3233" y="119"/>
                    <a:pt x="2818" y="0"/>
                    <a:pt x="2314"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0"/>
            <p:cNvSpPr/>
            <p:nvPr/>
          </p:nvSpPr>
          <p:spPr>
            <a:xfrm>
              <a:off x="326325" y="4164000"/>
              <a:ext cx="116400" cy="123825"/>
            </a:xfrm>
            <a:custGeom>
              <a:rect b="b" l="l" r="r" t="t"/>
              <a:pathLst>
                <a:path extrusionOk="0" h="4953" w="4656">
                  <a:moveTo>
                    <a:pt x="2254" y="504"/>
                  </a:moveTo>
                  <a:cubicBezTo>
                    <a:pt x="2313" y="771"/>
                    <a:pt x="2432" y="1127"/>
                    <a:pt x="2610" y="1542"/>
                  </a:cubicBezTo>
                  <a:lnTo>
                    <a:pt x="3114" y="2906"/>
                  </a:lnTo>
                  <a:lnTo>
                    <a:pt x="1424" y="2906"/>
                  </a:lnTo>
                  <a:lnTo>
                    <a:pt x="1987" y="1453"/>
                  </a:lnTo>
                  <a:cubicBezTo>
                    <a:pt x="2106" y="1157"/>
                    <a:pt x="2195" y="831"/>
                    <a:pt x="2254" y="504"/>
                  </a:cubicBezTo>
                  <a:close/>
                  <a:moveTo>
                    <a:pt x="1898" y="0"/>
                  </a:moveTo>
                  <a:lnTo>
                    <a:pt x="1" y="4952"/>
                  </a:lnTo>
                  <a:lnTo>
                    <a:pt x="712" y="4952"/>
                  </a:lnTo>
                  <a:lnTo>
                    <a:pt x="1246" y="3440"/>
                  </a:lnTo>
                  <a:lnTo>
                    <a:pt x="3321" y="3440"/>
                  </a:lnTo>
                  <a:lnTo>
                    <a:pt x="3885" y="4952"/>
                  </a:lnTo>
                  <a:lnTo>
                    <a:pt x="4656" y="4952"/>
                  </a:lnTo>
                  <a:lnTo>
                    <a:pt x="2610"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0"/>
            <p:cNvSpPr/>
            <p:nvPr/>
          </p:nvSpPr>
          <p:spPr>
            <a:xfrm>
              <a:off x="455300" y="4164000"/>
              <a:ext cx="97875" cy="123825"/>
            </a:xfrm>
            <a:custGeom>
              <a:rect b="b" l="l" r="r" t="t"/>
              <a:pathLst>
                <a:path extrusionOk="0" h="4953" w="3915">
                  <a:moveTo>
                    <a:pt x="1" y="0"/>
                  </a:moveTo>
                  <a:lnTo>
                    <a:pt x="1" y="4952"/>
                  </a:lnTo>
                  <a:lnTo>
                    <a:pt x="624" y="4952"/>
                  </a:lnTo>
                  <a:lnTo>
                    <a:pt x="624" y="1038"/>
                  </a:lnTo>
                  <a:lnTo>
                    <a:pt x="3233" y="4952"/>
                  </a:lnTo>
                  <a:lnTo>
                    <a:pt x="3915" y="4952"/>
                  </a:lnTo>
                  <a:lnTo>
                    <a:pt x="3915" y="0"/>
                  </a:lnTo>
                  <a:lnTo>
                    <a:pt x="3262" y="0"/>
                  </a:lnTo>
                  <a:lnTo>
                    <a:pt x="3262" y="3885"/>
                  </a:lnTo>
                  <a:lnTo>
                    <a:pt x="683"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0"/>
            <p:cNvSpPr/>
            <p:nvPr/>
          </p:nvSpPr>
          <p:spPr>
            <a:xfrm>
              <a:off x="566500" y="4164000"/>
              <a:ext cx="116400" cy="123825"/>
            </a:xfrm>
            <a:custGeom>
              <a:rect b="b" l="l" r="r" t="t"/>
              <a:pathLst>
                <a:path extrusionOk="0" h="4953" w="4656">
                  <a:moveTo>
                    <a:pt x="2254" y="504"/>
                  </a:moveTo>
                  <a:cubicBezTo>
                    <a:pt x="2313" y="771"/>
                    <a:pt x="2432" y="1127"/>
                    <a:pt x="2610" y="1542"/>
                  </a:cubicBezTo>
                  <a:lnTo>
                    <a:pt x="3114" y="2906"/>
                  </a:lnTo>
                  <a:lnTo>
                    <a:pt x="1453" y="2906"/>
                  </a:lnTo>
                  <a:lnTo>
                    <a:pt x="1987" y="1453"/>
                  </a:lnTo>
                  <a:cubicBezTo>
                    <a:pt x="2106" y="1157"/>
                    <a:pt x="2195" y="831"/>
                    <a:pt x="2254" y="504"/>
                  </a:cubicBezTo>
                  <a:close/>
                  <a:moveTo>
                    <a:pt x="1898" y="0"/>
                  </a:moveTo>
                  <a:lnTo>
                    <a:pt x="1" y="4952"/>
                  </a:lnTo>
                  <a:lnTo>
                    <a:pt x="712" y="4952"/>
                  </a:lnTo>
                  <a:lnTo>
                    <a:pt x="1246" y="3440"/>
                  </a:lnTo>
                  <a:lnTo>
                    <a:pt x="3321" y="3440"/>
                  </a:lnTo>
                  <a:lnTo>
                    <a:pt x="3915" y="4952"/>
                  </a:lnTo>
                  <a:lnTo>
                    <a:pt x="4656" y="4952"/>
                  </a:lnTo>
                  <a:lnTo>
                    <a:pt x="2610"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0"/>
            <p:cNvSpPr/>
            <p:nvPr/>
          </p:nvSpPr>
          <p:spPr>
            <a:xfrm>
              <a:off x="694750" y="4164000"/>
              <a:ext cx="77850" cy="123825"/>
            </a:xfrm>
            <a:custGeom>
              <a:rect b="b" l="l" r="r" t="t"/>
              <a:pathLst>
                <a:path extrusionOk="0" h="4953" w="3114">
                  <a:moveTo>
                    <a:pt x="0" y="0"/>
                  </a:moveTo>
                  <a:lnTo>
                    <a:pt x="0" y="4952"/>
                  </a:lnTo>
                  <a:lnTo>
                    <a:pt x="3114" y="4952"/>
                  </a:lnTo>
                  <a:lnTo>
                    <a:pt x="3114" y="4359"/>
                  </a:lnTo>
                  <a:lnTo>
                    <a:pt x="682" y="4359"/>
                  </a:lnTo>
                  <a:lnTo>
                    <a:pt x="682"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0"/>
            <p:cNvSpPr/>
            <p:nvPr/>
          </p:nvSpPr>
          <p:spPr>
            <a:xfrm>
              <a:off x="828175" y="4161775"/>
              <a:ext cx="98625" cy="127525"/>
            </a:xfrm>
            <a:custGeom>
              <a:rect b="b" l="l" r="r" t="t"/>
              <a:pathLst>
                <a:path extrusionOk="0" h="5101" w="3945">
                  <a:moveTo>
                    <a:pt x="1928" y="0"/>
                  </a:moveTo>
                  <a:cubicBezTo>
                    <a:pt x="1602" y="0"/>
                    <a:pt x="1275" y="60"/>
                    <a:pt x="1009" y="149"/>
                  </a:cubicBezTo>
                  <a:cubicBezTo>
                    <a:pt x="742" y="267"/>
                    <a:pt x="534" y="445"/>
                    <a:pt x="386" y="653"/>
                  </a:cubicBezTo>
                  <a:cubicBezTo>
                    <a:pt x="238" y="860"/>
                    <a:pt x="178" y="1098"/>
                    <a:pt x="178" y="1364"/>
                  </a:cubicBezTo>
                  <a:cubicBezTo>
                    <a:pt x="178" y="1572"/>
                    <a:pt x="238" y="1780"/>
                    <a:pt x="356" y="1987"/>
                  </a:cubicBezTo>
                  <a:cubicBezTo>
                    <a:pt x="475" y="2165"/>
                    <a:pt x="653" y="2313"/>
                    <a:pt x="890" y="2432"/>
                  </a:cubicBezTo>
                  <a:cubicBezTo>
                    <a:pt x="1068" y="2521"/>
                    <a:pt x="1394" y="2639"/>
                    <a:pt x="1839" y="2758"/>
                  </a:cubicBezTo>
                  <a:cubicBezTo>
                    <a:pt x="2284" y="2847"/>
                    <a:pt x="2580" y="2936"/>
                    <a:pt x="2728" y="2995"/>
                  </a:cubicBezTo>
                  <a:cubicBezTo>
                    <a:pt x="2936" y="3055"/>
                    <a:pt x="3084" y="3173"/>
                    <a:pt x="3173" y="3292"/>
                  </a:cubicBezTo>
                  <a:cubicBezTo>
                    <a:pt x="3262" y="3381"/>
                    <a:pt x="3292" y="3529"/>
                    <a:pt x="3292" y="3677"/>
                  </a:cubicBezTo>
                  <a:cubicBezTo>
                    <a:pt x="3292" y="3825"/>
                    <a:pt x="3262" y="3974"/>
                    <a:pt x="3173" y="4122"/>
                  </a:cubicBezTo>
                  <a:cubicBezTo>
                    <a:pt x="3055" y="4241"/>
                    <a:pt x="2936" y="4330"/>
                    <a:pt x="2728" y="4419"/>
                  </a:cubicBezTo>
                  <a:cubicBezTo>
                    <a:pt x="2550" y="4478"/>
                    <a:pt x="2313" y="4537"/>
                    <a:pt x="2076" y="4537"/>
                  </a:cubicBezTo>
                  <a:cubicBezTo>
                    <a:pt x="1780" y="4537"/>
                    <a:pt x="1542" y="4478"/>
                    <a:pt x="1305" y="4389"/>
                  </a:cubicBezTo>
                  <a:cubicBezTo>
                    <a:pt x="1098" y="4270"/>
                    <a:pt x="920" y="4152"/>
                    <a:pt x="801" y="4003"/>
                  </a:cubicBezTo>
                  <a:cubicBezTo>
                    <a:pt x="712" y="3825"/>
                    <a:pt x="623" y="3648"/>
                    <a:pt x="593" y="3381"/>
                  </a:cubicBezTo>
                  <a:lnTo>
                    <a:pt x="0" y="3440"/>
                  </a:lnTo>
                  <a:cubicBezTo>
                    <a:pt x="0" y="3766"/>
                    <a:pt x="89" y="4063"/>
                    <a:pt x="267" y="4330"/>
                  </a:cubicBezTo>
                  <a:cubicBezTo>
                    <a:pt x="445" y="4596"/>
                    <a:pt x="682" y="4774"/>
                    <a:pt x="979" y="4923"/>
                  </a:cubicBezTo>
                  <a:cubicBezTo>
                    <a:pt x="1275" y="5041"/>
                    <a:pt x="1661" y="5100"/>
                    <a:pt x="2106" y="5100"/>
                  </a:cubicBezTo>
                  <a:cubicBezTo>
                    <a:pt x="2462" y="5100"/>
                    <a:pt x="2758" y="5041"/>
                    <a:pt x="3055" y="4923"/>
                  </a:cubicBezTo>
                  <a:cubicBezTo>
                    <a:pt x="3351" y="4804"/>
                    <a:pt x="3559" y="4596"/>
                    <a:pt x="3707" y="4389"/>
                  </a:cubicBezTo>
                  <a:cubicBezTo>
                    <a:pt x="3855" y="4152"/>
                    <a:pt x="3944" y="3885"/>
                    <a:pt x="3944" y="3618"/>
                  </a:cubicBezTo>
                  <a:cubicBezTo>
                    <a:pt x="3944" y="3351"/>
                    <a:pt x="3855" y="3143"/>
                    <a:pt x="3737" y="2936"/>
                  </a:cubicBezTo>
                  <a:cubicBezTo>
                    <a:pt x="3588" y="2728"/>
                    <a:pt x="3381" y="2550"/>
                    <a:pt x="3084" y="2432"/>
                  </a:cubicBezTo>
                  <a:cubicBezTo>
                    <a:pt x="2877" y="2343"/>
                    <a:pt x="2521" y="2224"/>
                    <a:pt x="1987" y="2106"/>
                  </a:cubicBezTo>
                  <a:cubicBezTo>
                    <a:pt x="1453" y="1987"/>
                    <a:pt x="1127" y="1868"/>
                    <a:pt x="1009" y="1750"/>
                  </a:cubicBezTo>
                  <a:cubicBezTo>
                    <a:pt x="890" y="1631"/>
                    <a:pt x="801" y="1483"/>
                    <a:pt x="801" y="1305"/>
                  </a:cubicBezTo>
                  <a:cubicBezTo>
                    <a:pt x="801" y="1098"/>
                    <a:pt x="890" y="920"/>
                    <a:pt x="1068" y="801"/>
                  </a:cubicBezTo>
                  <a:cubicBezTo>
                    <a:pt x="1275" y="653"/>
                    <a:pt x="1542" y="564"/>
                    <a:pt x="1957" y="564"/>
                  </a:cubicBezTo>
                  <a:cubicBezTo>
                    <a:pt x="2343" y="564"/>
                    <a:pt x="2610" y="653"/>
                    <a:pt x="2817" y="801"/>
                  </a:cubicBezTo>
                  <a:cubicBezTo>
                    <a:pt x="2995" y="979"/>
                    <a:pt x="3114" y="1216"/>
                    <a:pt x="3144" y="1513"/>
                  </a:cubicBezTo>
                  <a:lnTo>
                    <a:pt x="3796" y="1483"/>
                  </a:lnTo>
                  <a:cubicBezTo>
                    <a:pt x="3766" y="1187"/>
                    <a:pt x="3677" y="920"/>
                    <a:pt x="3529" y="682"/>
                  </a:cubicBezTo>
                  <a:cubicBezTo>
                    <a:pt x="3381" y="475"/>
                    <a:pt x="3173" y="297"/>
                    <a:pt x="2906" y="178"/>
                  </a:cubicBezTo>
                  <a:cubicBezTo>
                    <a:pt x="2610" y="60"/>
                    <a:pt x="2284" y="0"/>
                    <a:pt x="1928"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0"/>
            <p:cNvSpPr/>
            <p:nvPr/>
          </p:nvSpPr>
          <p:spPr>
            <a:xfrm>
              <a:off x="939375" y="4164000"/>
              <a:ext cx="98600" cy="123825"/>
            </a:xfrm>
            <a:custGeom>
              <a:rect b="b" l="l" r="r" t="t"/>
              <a:pathLst>
                <a:path extrusionOk="0" h="4953" w="3944">
                  <a:moveTo>
                    <a:pt x="0" y="0"/>
                  </a:moveTo>
                  <a:lnTo>
                    <a:pt x="0" y="564"/>
                  </a:lnTo>
                  <a:lnTo>
                    <a:pt x="1631" y="564"/>
                  </a:lnTo>
                  <a:lnTo>
                    <a:pt x="1631" y="4952"/>
                  </a:lnTo>
                  <a:lnTo>
                    <a:pt x="2283" y="4952"/>
                  </a:lnTo>
                  <a:lnTo>
                    <a:pt x="2283" y="564"/>
                  </a:lnTo>
                  <a:lnTo>
                    <a:pt x="3944" y="564"/>
                  </a:lnTo>
                  <a:lnTo>
                    <a:pt x="3944"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0"/>
            <p:cNvSpPr/>
            <p:nvPr/>
          </p:nvSpPr>
          <p:spPr>
            <a:xfrm>
              <a:off x="-543200" y="4471625"/>
              <a:ext cx="68225" cy="126050"/>
            </a:xfrm>
            <a:custGeom>
              <a:rect b="b" l="l" r="r" t="t"/>
              <a:pathLst>
                <a:path extrusionOk="0" h="5042" w="2729">
                  <a:moveTo>
                    <a:pt x="2076" y="1"/>
                  </a:moveTo>
                  <a:lnTo>
                    <a:pt x="2076" y="3411"/>
                  </a:lnTo>
                  <a:cubicBezTo>
                    <a:pt x="2076" y="3707"/>
                    <a:pt x="2046" y="3885"/>
                    <a:pt x="2017" y="4033"/>
                  </a:cubicBezTo>
                  <a:cubicBezTo>
                    <a:pt x="1957" y="4152"/>
                    <a:pt x="1898" y="4270"/>
                    <a:pt x="1780" y="4330"/>
                  </a:cubicBezTo>
                  <a:cubicBezTo>
                    <a:pt x="1631" y="4419"/>
                    <a:pt x="1513" y="4448"/>
                    <a:pt x="1335" y="4448"/>
                  </a:cubicBezTo>
                  <a:cubicBezTo>
                    <a:pt x="1127" y="4448"/>
                    <a:pt x="949" y="4389"/>
                    <a:pt x="801" y="4241"/>
                  </a:cubicBezTo>
                  <a:cubicBezTo>
                    <a:pt x="682" y="4093"/>
                    <a:pt x="623" y="3855"/>
                    <a:pt x="594" y="3470"/>
                  </a:cubicBezTo>
                  <a:lnTo>
                    <a:pt x="0" y="3529"/>
                  </a:lnTo>
                  <a:cubicBezTo>
                    <a:pt x="0" y="4033"/>
                    <a:pt x="119" y="4419"/>
                    <a:pt x="356" y="4656"/>
                  </a:cubicBezTo>
                  <a:cubicBezTo>
                    <a:pt x="564" y="4923"/>
                    <a:pt x="920" y="5041"/>
                    <a:pt x="1335" y="5041"/>
                  </a:cubicBezTo>
                  <a:cubicBezTo>
                    <a:pt x="1631" y="5041"/>
                    <a:pt x="1898" y="4982"/>
                    <a:pt x="2106" y="4864"/>
                  </a:cubicBezTo>
                  <a:cubicBezTo>
                    <a:pt x="2313" y="4745"/>
                    <a:pt x="2491" y="4567"/>
                    <a:pt x="2580" y="4330"/>
                  </a:cubicBezTo>
                  <a:cubicBezTo>
                    <a:pt x="2699" y="4093"/>
                    <a:pt x="2728" y="3796"/>
                    <a:pt x="2728" y="3381"/>
                  </a:cubicBezTo>
                  <a:lnTo>
                    <a:pt x="2728"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0"/>
            <p:cNvSpPr/>
            <p:nvPr/>
          </p:nvSpPr>
          <p:spPr>
            <a:xfrm>
              <a:off x="-461650" y="4471625"/>
              <a:ext cx="115650" cy="123825"/>
            </a:xfrm>
            <a:custGeom>
              <a:rect b="b" l="l" r="r" t="t"/>
              <a:pathLst>
                <a:path extrusionOk="0" h="4953" w="4626">
                  <a:moveTo>
                    <a:pt x="2254" y="505"/>
                  </a:moveTo>
                  <a:cubicBezTo>
                    <a:pt x="2313" y="772"/>
                    <a:pt x="2432" y="1127"/>
                    <a:pt x="2580" y="1543"/>
                  </a:cubicBezTo>
                  <a:lnTo>
                    <a:pt x="3114" y="2907"/>
                  </a:lnTo>
                  <a:lnTo>
                    <a:pt x="1423" y="2907"/>
                  </a:lnTo>
                  <a:lnTo>
                    <a:pt x="1987" y="1454"/>
                  </a:lnTo>
                  <a:cubicBezTo>
                    <a:pt x="2076" y="1157"/>
                    <a:pt x="2165" y="831"/>
                    <a:pt x="2254" y="505"/>
                  </a:cubicBezTo>
                  <a:close/>
                  <a:moveTo>
                    <a:pt x="1898" y="1"/>
                  </a:moveTo>
                  <a:lnTo>
                    <a:pt x="0" y="4952"/>
                  </a:lnTo>
                  <a:lnTo>
                    <a:pt x="682" y="4952"/>
                  </a:lnTo>
                  <a:lnTo>
                    <a:pt x="1245" y="3440"/>
                  </a:lnTo>
                  <a:lnTo>
                    <a:pt x="3321" y="3440"/>
                  </a:lnTo>
                  <a:lnTo>
                    <a:pt x="3884" y="4952"/>
                  </a:lnTo>
                  <a:lnTo>
                    <a:pt x="4626" y="4952"/>
                  </a:lnTo>
                  <a:lnTo>
                    <a:pt x="2609"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0"/>
            <p:cNvSpPr/>
            <p:nvPr/>
          </p:nvSpPr>
          <p:spPr>
            <a:xfrm>
              <a:off x="-358625" y="4471625"/>
              <a:ext cx="114175" cy="123825"/>
            </a:xfrm>
            <a:custGeom>
              <a:rect b="b" l="l" r="r" t="t"/>
              <a:pathLst>
                <a:path extrusionOk="0" h="4953" w="4567">
                  <a:moveTo>
                    <a:pt x="1" y="1"/>
                  </a:moveTo>
                  <a:lnTo>
                    <a:pt x="1928" y="2847"/>
                  </a:lnTo>
                  <a:lnTo>
                    <a:pt x="1928" y="4952"/>
                  </a:lnTo>
                  <a:lnTo>
                    <a:pt x="2580" y="4952"/>
                  </a:lnTo>
                  <a:lnTo>
                    <a:pt x="2580" y="2847"/>
                  </a:lnTo>
                  <a:lnTo>
                    <a:pt x="4567" y="1"/>
                  </a:lnTo>
                  <a:lnTo>
                    <a:pt x="3796" y="1"/>
                  </a:lnTo>
                  <a:lnTo>
                    <a:pt x="2818" y="1454"/>
                  </a:lnTo>
                  <a:cubicBezTo>
                    <a:pt x="2610" y="1780"/>
                    <a:pt x="2432" y="2076"/>
                    <a:pt x="2284" y="2313"/>
                  </a:cubicBezTo>
                  <a:cubicBezTo>
                    <a:pt x="2136" y="2047"/>
                    <a:pt x="1958" y="1780"/>
                    <a:pt x="1780" y="1483"/>
                  </a:cubicBezTo>
                  <a:lnTo>
                    <a:pt x="801"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0"/>
            <p:cNvSpPr/>
            <p:nvPr/>
          </p:nvSpPr>
          <p:spPr>
            <a:xfrm>
              <a:off x="-190350" y="4469400"/>
              <a:ext cx="98625" cy="128275"/>
            </a:xfrm>
            <a:custGeom>
              <a:rect b="b" l="l" r="r" t="t"/>
              <a:pathLst>
                <a:path extrusionOk="0" h="5131" w="3945">
                  <a:moveTo>
                    <a:pt x="1928" y="1"/>
                  </a:moveTo>
                  <a:cubicBezTo>
                    <a:pt x="1602" y="1"/>
                    <a:pt x="1276" y="60"/>
                    <a:pt x="1009" y="179"/>
                  </a:cubicBezTo>
                  <a:cubicBezTo>
                    <a:pt x="742" y="297"/>
                    <a:pt x="534" y="446"/>
                    <a:pt x="386" y="653"/>
                  </a:cubicBezTo>
                  <a:cubicBezTo>
                    <a:pt x="238" y="890"/>
                    <a:pt x="178" y="1127"/>
                    <a:pt x="178" y="1365"/>
                  </a:cubicBezTo>
                  <a:cubicBezTo>
                    <a:pt x="178" y="1602"/>
                    <a:pt x="238" y="1809"/>
                    <a:pt x="356" y="1987"/>
                  </a:cubicBezTo>
                  <a:cubicBezTo>
                    <a:pt x="475" y="2165"/>
                    <a:pt x="653" y="2314"/>
                    <a:pt x="890" y="2432"/>
                  </a:cubicBezTo>
                  <a:cubicBezTo>
                    <a:pt x="1068" y="2551"/>
                    <a:pt x="1394" y="2640"/>
                    <a:pt x="1839" y="2758"/>
                  </a:cubicBezTo>
                  <a:cubicBezTo>
                    <a:pt x="2284" y="2847"/>
                    <a:pt x="2580" y="2936"/>
                    <a:pt x="2728" y="2996"/>
                  </a:cubicBezTo>
                  <a:cubicBezTo>
                    <a:pt x="2936" y="3084"/>
                    <a:pt x="3084" y="3173"/>
                    <a:pt x="3173" y="3292"/>
                  </a:cubicBezTo>
                  <a:cubicBezTo>
                    <a:pt x="3262" y="3411"/>
                    <a:pt x="3292" y="3529"/>
                    <a:pt x="3292" y="3707"/>
                  </a:cubicBezTo>
                  <a:cubicBezTo>
                    <a:pt x="3292" y="3855"/>
                    <a:pt x="3262" y="3974"/>
                    <a:pt x="3173" y="4122"/>
                  </a:cubicBezTo>
                  <a:cubicBezTo>
                    <a:pt x="3055" y="4241"/>
                    <a:pt x="2936" y="4359"/>
                    <a:pt x="2728" y="4419"/>
                  </a:cubicBezTo>
                  <a:cubicBezTo>
                    <a:pt x="2551" y="4508"/>
                    <a:pt x="2313" y="4537"/>
                    <a:pt x="2076" y="4537"/>
                  </a:cubicBezTo>
                  <a:cubicBezTo>
                    <a:pt x="1780" y="4537"/>
                    <a:pt x="1542" y="4478"/>
                    <a:pt x="1305" y="4389"/>
                  </a:cubicBezTo>
                  <a:cubicBezTo>
                    <a:pt x="1098" y="4300"/>
                    <a:pt x="920" y="4152"/>
                    <a:pt x="801" y="4004"/>
                  </a:cubicBezTo>
                  <a:cubicBezTo>
                    <a:pt x="712" y="3855"/>
                    <a:pt x="623" y="3648"/>
                    <a:pt x="594" y="3381"/>
                  </a:cubicBezTo>
                  <a:lnTo>
                    <a:pt x="1" y="3440"/>
                  </a:lnTo>
                  <a:cubicBezTo>
                    <a:pt x="1" y="3766"/>
                    <a:pt x="89" y="4063"/>
                    <a:pt x="267" y="4330"/>
                  </a:cubicBezTo>
                  <a:cubicBezTo>
                    <a:pt x="445" y="4597"/>
                    <a:pt x="683" y="4804"/>
                    <a:pt x="979" y="4923"/>
                  </a:cubicBezTo>
                  <a:cubicBezTo>
                    <a:pt x="1276" y="5071"/>
                    <a:pt x="1661" y="5130"/>
                    <a:pt x="2106" y="5130"/>
                  </a:cubicBezTo>
                  <a:cubicBezTo>
                    <a:pt x="2462" y="5130"/>
                    <a:pt x="2758" y="5071"/>
                    <a:pt x="3055" y="4923"/>
                  </a:cubicBezTo>
                  <a:cubicBezTo>
                    <a:pt x="3351" y="4804"/>
                    <a:pt x="3559" y="4626"/>
                    <a:pt x="3707" y="4389"/>
                  </a:cubicBezTo>
                  <a:cubicBezTo>
                    <a:pt x="3855" y="4152"/>
                    <a:pt x="3944" y="3915"/>
                    <a:pt x="3944" y="3648"/>
                  </a:cubicBezTo>
                  <a:cubicBezTo>
                    <a:pt x="3944" y="3381"/>
                    <a:pt x="3855" y="3144"/>
                    <a:pt x="3737" y="2936"/>
                  </a:cubicBezTo>
                  <a:cubicBezTo>
                    <a:pt x="3588" y="2729"/>
                    <a:pt x="3381" y="2551"/>
                    <a:pt x="3084" y="2432"/>
                  </a:cubicBezTo>
                  <a:cubicBezTo>
                    <a:pt x="2877" y="2343"/>
                    <a:pt x="2521" y="2225"/>
                    <a:pt x="1987" y="2106"/>
                  </a:cubicBezTo>
                  <a:cubicBezTo>
                    <a:pt x="1453" y="1987"/>
                    <a:pt x="1127" y="1869"/>
                    <a:pt x="1009" y="1750"/>
                  </a:cubicBezTo>
                  <a:cubicBezTo>
                    <a:pt x="860" y="1632"/>
                    <a:pt x="801" y="1513"/>
                    <a:pt x="801" y="1335"/>
                  </a:cubicBezTo>
                  <a:cubicBezTo>
                    <a:pt x="801" y="1127"/>
                    <a:pt x="890" y="950"/>
                    <a:pt x="1068" y="801"/>
                  </a:cubicBezTo>
                  <a:cubicBezTo>
                    <a:pt x="1276" y="653"/>
                    <a:pt x="1542" y="564"/>
                    <a:pt x="1958" y="564"/>
                  </a:cubicBezTo>
                  <a:cubicBezTo>
                    <a:pt x="2343" y="564"/>
                    <a:pt x="2610" y="653"/>
                    <a:pt x="2817" y="831"/>
                  </a:cubicBezTo>
                  <a:cubicBezTo>
                    <a:pt x="2995" y="979"/>
                    <a:pt x="3114" y="1216"/>
                    <a:pt x="3144" y="1543"/>
                  </a:cubicBezTo>
                  <a:lnTo>
                    <a:pt x="3796" y="1483"/>
                  </a:lnTo>
                  <a:cubicBezTo>
                    <a:pt x="3766" y="1187"/>
                    <a:pt x="3677" y="920"/>
                    <a:pt x="3529" y="712"/>
                  </a:cubicBezTo>
                  <a:cubicBezTo>
                    <a:pt x="3381" y="475"/>
                    <a:pt x="3173" y="297"/>
                    <a:pt x="2906" y="179"/>
                  </a:cubicBezTo>
                  <a:cubicBezTo>
                    <a:pt x="2610" y="60"/>
                    <a:pt x="2284" y="1"/>
                    <a:pt x="1928"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0"/>
            <p:cNvSpPr/>
            <p:nvPr/>
          </p:nvSpPr>
          <p:spPr>
            <a:xfrm>
              <a:off x="-79150" y="4471625"/>
              <a:ext cx="98600" cy="123825"/>
            </a:xfrm>
            <a:custGeom>
              <a:rect b="b" l="l" r="r" t="t"/>
              <a:pathLst>
                <a:path extrusionOk="0" h="4953" w="3944">
                  <a:moveTo>
                    <a:pt x="0" y="1"/>
                  </a:moveTo>
                  <a:lnTo>
                    <a:pt x="0" y="594"/>
                  </a:lnTo>
                  <a:lnTo>
                    <a:pt x="1631" y="594"/>
                  </a:lnTo>
                  <a:lnTo>
                    <a:pt x="1631" y="4952"/>
                  </a:lnTo>
                  <a:lnTo>
                    <a:pt x="2283" y="4952"/>
                  </a:lnTo>
                  <a:lnTo>
                    <a:pt x="2283" y="594"/>
                  </a:lnTo>
                  <a:lnTo>
                    <a:pt x="3944" y="594"/>
                  </a:lnTo>
                  <a:lnTo>
                    <a:pt x="3944"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0"/>
            <p:cNvSpPr/>
            <p:nvPr/>
          </p:nvSpPr>
          <p:spPr>
            <a:xfrm>
              <a:off x="18700" y="4542800"/>
              <a:ext cx="46725" cy="15575"/>
            </a:xfrm>
            <a:custGeom>
              <a:rect b="b" l="l" r="r" t="t"/>
              <a:pathLst>
                <a:path extrusionOk="0" h="623" w="1869">
                  <a:moveTo>
                    <a:pt x="0" y="0"/>
                  </a:moveTo>
                  <a:lnTo>
                    <a:pt x="0" y="623"/>
                  </a:lnTo>
                  <a:lnTo>
                    <a:pt x="1868" y="623"/>
                  </a:lnTo>
                  <a:lnTo>
                    <a:pt x="1868"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0"/>
            <p:cNvSpPr/>
            <p:nvPr/>
          </p:nvSpPr>
          <p:spPr>
            <a:xfrm>
              <a:off x="83175" y="4471625"/>
              <a:ext cx="118650" cy="123825"/>
            </a:xfrm>
            <a:custGeom>
              <a:rect b="b" l="l" r="r" t="t"/>
              <a:pathLst>
                <a:path extrusionOk="0" h="4953" w="4746">
                  <a:moveTo>
                    <a:pt x="1" y="1"/>
                  </a:moveTo>
                  <a:lnTo>
                    <a:pt x="1" y="4952"/>
                  </a:lnTo>
                  <a:lnTo>
                    <a:pt x="653" y="4952"/>
                  </a:lnTo>
                  <a:lnTo>
                    <a:pt x="653" y="742"/>
                  </a:lnTo>
                  <a:lnTo>
                    <a:pt x="2076" y="4952"/>
                  </a:lnTo>
                  <a:lnTo>
                    <a:pt x="2669" y="4952"/>
                  </a:lnTo>
                  <a:lnTo>
                    <a:pt x="4122" y="801"/>
                  </a:lnTo>
                  <a:lnTo>
                    <a:pt x="4122" y="4952"/>
                  </a:lnTo>
                  <a:lnTo>
                    <a:pt x="4745" y="4952"/>
                  </a:lnTo>
                  <a:lnTo>
                    <a:pt x="4745" y="1"/>
                  </a:lnTo>
                  <a:lnTo>
                    <a:pt x="3856" y="1"/>
                  </a:lnTo>
                  <a:lnTo>
                    <a:pt x="2669" y="3440"/>
                  </a:lnTo>
                  <a:cubicBezTo>
                    <a:pt x="2551" y="3796"/>
                    <a:pt x="2462" y="4063"/>
                    <a:pt x="2403" y="4241"/>
                  </a:cubicBezTo>
                  <a:cubicBezTo>
                    <a:pt x="2373" y="4063"/>
                    <a:pt x="2284" y="3826"/>
                    <a:pt x="2165" y="3500"/>
                  </a:cubicBezTo>
                  <a:lnTo>
                    <a:pt x="1009"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0"/>
            <p:cNvSpPr/>
            <p:nvPr/>
          </p:nvSpPr>
          <p:spPr>
            <a:xfrm>
              <a:off x="228475" y="4471625"/>
              <a:ext cx="92675" cy="123825"/>
            </a:xfrm>
            <a:custGeom>
              <a:rect b="b" l="l" r="r" t="t"/>
              <a:pathLst>
                <a:path extrusionOk="0" h="4953" w="3707">
                  <a:moveTo>
                    <a:pt x="1" y="1"/>
                  </a:moveTo>
                  <a:lnTo>
                    <a:pt x="1" y="4952"/>
                  </a:lnTo>
                  <a:lnTo>
                    <a:pt x="3707" y="4952"/>
                  </a:lnTo>
                  <a:lnTo>
                    <a:pt x="3707" y="4359"/>
                  </a:lnTo>
                  <a:lnTo>
                    <a:pt x="653" y="4359"/>
                  </a:lnTo>
                  <a:lnTo>
                    <a:pt x="653" y="2669"/>
                  </a:lnTo>
                  <a:lnTo>
                    <a:pt x="3381" y="2669"/>
                  </a:lnTo>
                  <a:lnTo>
                    <a:pt x="3381" y="2106"/>
                  </a:lnTo>
                  <a:lnTo>
                    <a:pt x="653" y="2106"/>
                  </a:lnTo>
                  <a:lnTo>
                    <a:pt x="653" y="594"/>
                  </a:lnTo>
                  <a:lnTo>
                    <a:pt x="3588" y="594"/>
                  </a:lnTo>
                  <a:lnTo>
                    <a:pt x="3588"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0"/>
            <p:cNvSpPr/>
            <p:nvPr/>
          </p:nvSpPr>
          <p:spPr>
            <a:xfrm>
              <a:off x="334475" y="4471625"/>
              <a:ext cx="97875" cy="123825"/>
            </a:xfrm>
            <a:custGeom>
              <a:rect b="b" l="l" r="r" t="t"/>
              <a:pathLst>
                <a:path extrusionOk="0" h="4953" w="3915">
                  <a:moveTo>
                    <a:pt x="1" y="1"/>
                  </a:moveTo>
                  <a:lnTo>
                    <a:pt x="1" y="594"/>
                  </a:lnTo>
                  <a:lnTo>
                    <a:pt x="1631" y="594"/>
                  </a:lnTo>
                  <a:lnTo>
                    <a:pt x="1631" y="4952"/>
                  </a:lnTo>
                  <a:lnTo>
                    <a:pt x="2284" y="4952"/>
                  </a:lnTo>
                  <a:lnTo>
                    <a:pt x="2284" y="594"/>
                  </a:lnTo>
                  <a:lnTo>
                    <a:pt x="3915" y="594"/>
                  </a:lnTo>
                  <a:lnTo>
                    <a:pt x="3915"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0"/>
            <p:cNvSpPr/>
            <p:nvPr/>
          </p:nvSpPr>
          <p:spPr>
            <a:xfrm>
              <a:off x="449375" y="4471625"/>
              <a:ext cx="109000" cy="123825"/>
            </a:xfrm>
            <a:custGeom>
              <a:rect b="b" l="l" r="r" t="t"/>
              <a:pathLst>
                <a:path extrusionOk="0" h="4953" w="4360">
                  <a:moveTo>
                    <a:pt x="2224" y="534"/>
                  </a:moveTo>
                  <a:cubicBezTo>
                    <a:pt x="2580" y="534"/>
                    <a:pt x="2847" y="623"/>
                    <a:pt x="3025" y="772"/>
                  </a:cubicBezTo>
                  <a:cubicBezTo>
                    <a:pt x="3203" y="920"/>
                    <a:pt x="3292" y="1127"/>
                    <a:pt x="3292" y="1335"/>
                  </a:cubicBezTo>
                  <a:cubicBezTo>
                    <a:pt x="3292" y="1513"/>
                    <a:pt x="3233" y="1661"/>
                    <a:pt x="3144" y="1780"/>
                  </a:cubicBezTo>
                  <a:cubicBezTo>
                    <a:pt x="3055" y="1928"/>
                    <a:pt x="2936" y="2017"/>
                    <a:pt x="2758" y="2076"/>
                  </a:cubicBezTo>
                  <a:cubicBezTo>
                    <a:pt x="2610" y="2165"/>
                    <a:pt x="2373" y="2195"/>
                    <a:pt x="2076" y="2195"/>
                  </a:cubicBezTo>
                  <a:lnTo>
                    <a:pt x="653" y="2195"/>
                  </a:lnTo>
                  <a:lnTo>
                    <a:pt x="653" y="534"/>
                  </a:lnTo>
                  <a:close/>
                  <a:moveTo>
                    <a:pt x="1" y="1"/>
                  </a:moveTo>
                  <a:lnTo>
                    <a:pt x="1" y="4952"/>
                  </a:lnTo>
                  <a:lnTo>
                    <a:pt x="653" y="4952"/>
                  </a:lnTo>
                  <a:lnTo>
                    <a:pt x="653" y="2758"/>
                  </a:lnTo>
                  <a:lnTo>
                    <a:pt x="1780" y="2758"/>
                  </a:lnTo>
                  <a:cubicBezTo>
                    <a:pt x="1869" y="2788"/>
                    <a:pt x="1987" y="2847"/>
                    <a:pt x="2076" y="2907"/>
                  </a:cubicBezTo>
                  <a:cubicBezTo>
                    <a:pt x="2165" y="2966"/>
                    <a:pt x="2284" y="3084"/>
                    <a:pt x="2402" y="3233"/>
                  </a:cubicBezTo>
                  <a:cubicBezTo>
                    <a:pt x="2551" y="3381"/>
                    <a:pt x="2699" y="3618"/>
                    <a:pt x="2877" y="3915"/>
                  </a:cubicBezTo>
                  <a:lnTo>
                    <a:pt x="3529" y="4952"/>
                  </a:lnTo>
                  <a:lnTo>
                    <a:pt x="4359" y="4952"/>
                  </a:lnTo>
                  <a:lnTo>
                    <a:pt x="3499" y="3589"/>
                  </a:lnTo>
                  <a:cubicBezTo>
                    <a:pt x="3322" y="3351"/>
                    <a:pt x="3144" y="3114"/>
                    <a:pt x="2966" y="2936"/>
                  </a:cubicBezTo>
                  <a:cubicBezTo>
                    <a:pt x="2877" y="2847"/>
                    <a:pt x="2729" y="2788"/>
                    <a:pt x="2551" y="2699"/>
                  </a:cubicBezTo>
                  <a:cubicBezTo>
                    <a:pt x="3055" y="2640"/>
                    <a:pt x="3381" y="2491"/>
                    <a:pt x="3618" y="2225"/>
                  </a:cubicBezTo>
                  <a:cubicBezTo>
                    <a:pt x="3855" y="1987"/>
                    <a:pt x="3974" y="1691"/>
                    <a:pt x="3974" y="1335"/>
                  </a:cubicBezTo>
                  <a:cubicBezTo>
                    <a:pt x="3974" y="1068"/>
                    <a:pt x="3885" y="831"/>
                    <a:pt x="3766" y="594"/>
                  </a:cubicBezTo>
                  <a:cubicBezTo>
                    <a:pt x="3618" y="386"/>
                    <a:pt x="3440" y="208"/>
                    <a:pt x="3203" y="119"/>
                  </a:cubicBezTo>
                  <a:cubicBezTo>
                    <a:pt x="2966" y="30"/>
                    <a:pt x="2640" y="1"/>
                    <a:pt x="2195"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0"/>
            <p:cNvSpPr/>
            <p:nvPr/>
          </p:nvSpPr>
          <p:spPr>
            <a:xfrm>
              <a:off x="568725" y="4469400"/>
              <a:ext cx="118625" cy="128275"/>
            </a:xfrm>
            <a:custGeom>
              <a:rect b="b" l="l" r="r" t="t"/>
              <a:pathLst>
                <a:path extrusionOk="0" h="5131" w="4745">
                  <a:moveTo>
                    <a:pt x="2402" y="564"/>
                  </a:moveTo>
                  <a:cubicBezTo>
                    <a:pt x="2728" y="564"/>
                    <a:pt x="2995" y="653"/>
                    <a:pt x="3262" y="801"/>
                  </a:cubicBezTo>
                  <a:cubicBezTo>
                    <a:pt x="3529" y="979"/>
                    <a:pt x="3737" y="1216"/>
                    <a:pt x="3885" y="1513"/>
                  </a:cubicBezTo>
                  <a:cubicBezTo>
                    <a:pt x="4003" y="1809"/>
                    <a:pt x="4063" y="2165"/>
                    <a:pt x="4063" y="2551"/>
                  </a:cubicBezTo>
                  <a:cubicBezTo>
                    <a:pt x="4063" y="3203"/>
                    <a:pt x="3914" y="3707"/>
                    <a:pt x="3588" y="4033"/>
                  </a:cubicBezTo>
                  <a:cubicBezTo>
                    <a:pt x="3292" y="4389"/>
                    <a:pt x="2877" y="4567"/>
                    <a:pt x="2373" y="4567"/>
                  </a:cubicBezTo>
                  <a:cubicBezTo>
                    <a:pt x="1898" y="4567"/>
                    <a:pt x="1483" y="4389"/>
                    <a:pt x="1157" y="4033"/>
                  </a:cubicBezTo>
                  <a:cubicBezTo>
                    <a:pt x="860" y="3707"/>
                    <a:pt x="682" y="3233"/>
                    <a:pt x="682" y="2640"/>
                  </a:cubicBezTo>
                  <a:cubicBezTo>
                    <a:pt x="682" y="1898"/>
                    <a:pt x="860" y="1365"/>
                    <a:pt x="1187" y="1039"/>
                  </a:cubicBezTo>
                  <a:cubicBezTo>
                    <a:pt x="1513" y="712"/>
                    <a:pt x="1928" y="564"/>
                    <a:pt x="2402" y="564"/>
                  </a:cubicBezTo>
                  <a:close/>
                  <a:moveTo>
                    <a:pt x="2373" y="1"/>
                  </a:moveTo>
                  <a:cubicBezTo>
                    <a:pt x="1691" y="1"/>
                    <a:pt x="1127" y="238"/>
                    <a:pt x="682" y="683"/>
                  </a:cubicBezTo>
                  <a:cubicBezTo>
                    <a:pt x="238" y="1157"/>
                    <a:pt x="1" y="1809"/>
                    <a:pt x="1" y="2640"/>
                  </a:cubicBezTo>
                  <a:cubicBezTo>
                    <a:pt x="1" y="3055"/>
                    <a:pt x="119" y="3470"/>
                    <a:pt x="297" y="3855"/>
                  </a:cubicBezTo>
                  <a:cubicBezTo>
                    <a:pt x="475" y="4241"/>
                    <a:pt x="771" y="4567"/>
                    <a:pt x="1127" y="4775"/>
                  </a:cubicBezTo>
                  <a:cubicBezTo>
                    <a:pt x="1513" y="5012"/>
                    <a:pt x="1928" y="5130"/>
                    <a:pt x="2373" y="5130"/>
                  </a:cubicBezTo>
                  <a:cubicBezTo>
                    <a:pt x="2817" y="5130"/>
                    <a:pt x="3203" y="5012"/>
                    <a:pt x="3588" y="4804"/>
                  </a:cubicBezTo>
                  <a:cubicBezTo>
                    <a:pt x="3944" y="4626"/>
                    <a:pt x="4241" y="4300"/>
                    <a:pt x="4448" y="3915"/>
                  </a:cubicBezTo>
                  <a:cubicBezTo>
                    <a:pt x="4656" y="3529"/>
                    <a:pt x="4745" y="3084"/>
                    <a:pt x="4745" y="2580"/>
                  </a:cubicBezTo>
                  <a:cubicBezTo>
                    <a:pt x="4745" y="2076"/>
                    <a:pt x="4656" y="1632"/>
                    <a:pt x="4448" y="1246"/>
                  </a:cubicBezTo>
                  <a:cubicBezTo>
                    <a:pt x="4270" y="861"/>
                    <a:pt x="4003" y="534"/>
                    <a:pt x="3618" y="327"/>
                  </a:cubicBezTo>
                  <a:cubicBezTo>
                    <a:pt x="3262" y="119"/>
                    <a:pt x="2847" y="1"/>
                    <a:pt x="2373"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0"/>
            <p:cNvSpPr/>
            <p:nvPr/>
          </p:nvSpPr>
          <p:spPr>
            <a:xfrm>
              <a:off x="699200" y="4471625"/>
              <a:ext cx="98600" cy="123825"/>
            </a:xfrm>
            <a:custGeom>
              <a:rect b="b" l="l" r="r" t="t"/>
              <a:pathLst>
                <a:path extrusionOk="0" h="4953" w="3944">
                  <a:moveTo>
                    <a:pt x="0" y="1"/>
                  </a:moveTo>
                  <a:lnTo>
                    <a:pt x="0" y="594"/>
                  </a:lnTo>
                  <a:lnTo>
                    <a:pt x="1631" y="594"/>
                  </a:lnTo>
                  <a:lnTo>
                    <a:pt x="1631" y="4952"/>
                  </a:lnTo>
                  <a:lnTo>
                    <a:pt x="2283" y="4952"/>
                  </a:lnTo>
                  <a:lnTo>
                    <a:pt x="2283" y="594"/>
                  </a:lnTo>
                  <a:lnTo>
                    <a:pt x="3944" y="594"/>
                  </a:lnTo>
                  <a:lnTo>
                    <a:pt x="3944"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0"/>
            <p:cNvSpPr/>
            <p:nvPr/>
          </p:nvSpPr>
          <p:spPr>
            <a:xfrm>
              <a:off x="814825" y="4471625"/>
              <a:ext cx="91950" cy="123825"/>
            </a:xfrm>
            <a:custGeom>
              <a:rect b="b" l="l" r="r" t="t"/>
              <a:pathLst>
                <a:path extrusionOk="0" h="4953" w="3678">
                  <a:moveTo>
                    <a:pt x="1" y="1"/>
                  </a:moveTo>
                  <a:lnTo>
                    <a:pt x="1" y="4952"/>
                  </a:lnTo>
                  <a:lnTo>
                    <a:pt x="3678" y="4952"/>
                  </a:lnTo>
                  <a:lnTo>
                    <a:pt x="3678" y="4359"/>
                  </a:lnTo>
                  <a:lnTo>
                    <a:pt x="653" y="4359"/>
                  </a:lnTo>
                  <a:lnTo>
                    <a:pt x="653" y="2669"/>
                  </a:lnTo>
                  <a:lnTo>
                    <a:pt x="3381" y="2669"/>
                  </a:lnTo>
                  <a:lnTo>
                    <a:pt x="3381" y="2106"/>
                  </a:lnTo>
                  <a:lnTo>
                    <a:pt x="653" y="2106"/>
                  </a:lnTo>
                  <a:lnTo>
                    <a:pt x="653" y="594"/>
                  </a:lnTo>
                  <a:lnTo>
                    <a:pt x="3559" y="594"/>
                  </a:lnTo>
                  <a:lnTo>
                    <a:pt x="3559"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0"/>
            <p:cNvSpPr/>
            <p:nvPr/>
          </p:nvSpPr>
          <p:spPr>
            <a:xfrm>
              <a:off x="924550" y="4469400"/>
              <a:ext cx="109725" cy="128275"/>
            </a:xfrm>
            <a:custGeom>
              <a:rect b="b" l="l" r="r" t="t"/>
              <a:pathLst>
                <a:path extrusionOk="0" h="5131" w="4389">
                  <a:moveTo>
                    <a:pt x="2343" y="1"/>
                  </a:moveTo>
                  <a:cubicBezTo>
                    <a:pt x="1927" y="1"/>
                    <a:pt x="1512" y="90"/>
                    <a:pt x="1157" y="297"/>
                  </a:cubicBezTo>
                  <a:cubicBezTo>
                    <a:pt x="801" y="505"/>
                    <a:pt x="504" y="801"/>
                    <a:pt x="297" y="1187"/>
                  </a:cubicBezTo>
                  <a:cubicBezTo>
                    <a:pt x="119" y="1572"/>
                    <a:pt x="0" y="2017"/>
                    <a:pt x="0" y="2521"/>
                  </a:cubicBezTo>
                  <a:cubicBezTo>
                    <a:pt x="0" y="2996"/>
                    <a:pt x="89" y="3440"/>
                    <a:pt x="267" y="3855"/>
                  </a:cubicBezTo>
                  <a:cubicBezTo>
                    <a:pt x="445" y="4271"/>
                    <a:pt x="712" y="4567"/>
                    <a:pt x="1038" y="4804"/>
                  </a:cubicBezTo>
                  <a:cubicBezTo>
                    <a:pt x="1364" y="5012"/>
                    <a:pt x="1809" y="5130"/>
                    <a:pt x="2343" y="5130"/>
                  </a:cubicBezTo>
                  <a:cubicBezTo>
                    <a:pt x="2847" y="5130"/>
                    <a:pt x="3291" y="4982"/>
                    <a:pt x="3647" y="4686"/>
                  </a:cubicBezTo>
                  <a:cubicBezTo>
                    <a:pt x="4003" y="4419"/>
                    <a:pt x="4240" y="4004"/>
                    <a:pt x="4389" y="3470"/>
                  </a:cubicBezTo>
                  <a:lnTo>
                    <a:pt x="3736" y="3292"/>
                  </a:lnTo>
                  <a:cubicBezTo>
                    <a:pt x="3647" y="3707"/>
                    <a:pt x="3469" y="4033"/>
                    <a:pt x="3232" y="4241"/>
                  </a:cubicBezTo>
                  <a:cubicBezTo>
                    <a:pt x="2965" y="4448"/>
                    <a:pt x="2669" y="4567"/>
                    <a:pt x="2283" y="4567"/>
                  </a:cubicBezTo>
                  <a:cubicBezTo>
                    <a:pt x="1987" y="4567"/>
                    <a:pt x="1690" y="4478"/>
                    <a:pt x="1453" y="4330"/>
                  </a:cubicBezTo>
                  <a:cubicBezTo>
                    <a:pt x="1186" y="4182"/>
                    <a:pt x="1008" y="3944"/>
                    <a:pt x="860" y="3618"/>
                  </a:cubicBezTo>
                  <a:cubicBezTo>
                    <a:pt x="741" y="3322"/>
                    <a:pt x="682" y="2936"/>
                    <a:pt x="682" y="2521"/>
                  </a:cubicBezTo>
                  <a:cubicBezTo>
                    <a:pt x="682" y="2195"/>
                    <a:pt x="741" y="1869"/>
                    <a:pt x="830" y="1572"/>
                  </a:cubicBezTo>
                  <a:cubicBezTo>
                    <a:pt x="949" y="1276"/>
                    <a:pt x="1127" y="1009"/>
                    <a:pt x="1394" y="831"/>
                  </a:cubicBezTo>
                  <a:cubicBezTo>
                    <a:pt x="1631" y="653"/>
                    <a:pt x="1957" y="564"/>
                    <a:pt x="2343" y="564"/>
                  </a:cubicBezTo>
                  <a:cubicBezTo>
                    <a:pt x="2669" y="564"/>
                    <a:pt x="2936" y="653"/>
                    <a:pt x="3173" y="801"/>
                  </a:cubicBezTo>
                  <a:cubicBezTo>
                    <a:pt x="3380" y="979"/>
                    <a:pt x="3558" y="1246"/>
                    <a:pt x="3677" y="1602"/>
                  </a:cubicBezTo>
                  <a:lnTo>
                    <a:pt x="4300" y="1454"/>
                  </a:lnTo>
                  <a:cubicBezTo>
                    <a:pt x="4181" y="979"/>
                    <a:pt x="3944" y="623"/>
                    <a:pt x="3588" y="386"/>
                  </a:cubicBezTo>
                  <a:cubicBezTo>
                    <a:pt x="3262" y="119"/>
                    <a:pt x="2847" y="1"/>
                    <a:pt x="2343"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0"/>
            <p:cNvSpPr/>
            <p:nvPr/>
          </p:nvSpPr>
          <p:spPr>
            <a:xfrm>
              <a:off x="1127650" y="1024675"/>
              <a:ext cx="5252775" cy="246125"/>
            </a:xfrm>
            <a:custGeom>
              <a:rect b="b" l="l" r="r" t="t"/>
              <a:pathLst>
                <a:path extrusionOk="0" h="9845" w="210111">
                  <a:moveTo>
                    <a:pt x="1" y="0"/>
                  </a:moveTo>
                  <a:lnTo>
                    <a:pt x="1" y="9844"/>
                  </a:lnTo>
                  <a:lnTo>
                    <a:pt x="210110" y="9844"/>
                  </a:lnTo>
                  <a:lnTo>
                    <a:pt x="210110" y="0"/>
                  </a:lnTo>
                  <a:close/>
                </a:path>
              </a:pathLst>
            </a:custGeom>
            <a:solidFill>
              <a:srgbClr val="EA96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0"/>
            <p:cNvSpPr/>
            <p:nvPr/>
          </p:nvSpPr>
          <p:spPr>
            <a:xfrm>
              <a:off x="1127650" y="1332300"/>
              <a:ext cx="4269825" cy="246125"/>
            </a:xfrm>
            <a:custGeom>
              <a:rect b="b" l="l" r="r" t="t"/>
              <a:pathLst>
                <a:path extrusionOk="0" h="9845" w="170793">
                  <a:moveTo>
                    <a:pt x="1" y="0"/>
                  </a:moveTo>
                  <a:lnTo>
                    <a:pt x="1" y="9845"/>
                  </a:lnTo>
                  <a:lnTo>
                    <a:pt x="170792" y="9845"/>
                  </a:lnTo>
                  <a:lnTo>
                    <a:pt x="170792" y="0"/>
                  </a:lnTo>
                  <a:close/>
                </a:path>
              </a:pathLst>
            </a:custGeom>
            <a:solidFill>
              <a:srgbClr val="E191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0"/>
            <p:cNvSpPr/>
            <p:nvPr/>
          </p:nvSpPr>
          <p:spPr>
            <a:xfrm>
              <a:off x="1127650" y="1639925"/>
              <a:ext cx="3516675" cy="246125"/>
            </a:xfrm>
            <a:custGeom>
              <a:rect b="b" l="l" r="r" t="t"/>
              <a:pathLst>
                <a:path extrusionOk="0" h="9845" w="140667">
                  <a:moveTo>
                    <a:pt x="1" y="1"/>
                  </a:moveTo>
                  <a:lnTo>
                    <a:pt x="1" y="9845"/>
                  </a:lnTo>
                  <a:lnTo>
                    <a:pt x="140667" y="9845"/>
                  </a:lnTo>
                  <a:lnTo>
                    <a:pt x="140667" y="1"/>
                  </a:lnTo>
                  <a:close/>
                </a:path>
              </a:pathLst>
            </a:custGeom>
            <a:solidFill>
              <a:srgbClr val="B89C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0"/>
            <p:cNvSpPr/>
            <p:nvPr/>
          </p:nvSpPr>
          <p:spPr>
            <a:xfrm>
              <a:off x="1127650" y="1947575"/>
              <a:ext cx="3475175" cy="246125"/>
            </a:xfrm>
            <a:custGeom>
              <a:rect b="b" l="l" r="r" t="t"/>
              <a:pathLst>
                <a:path extrusionOk="0" h="9845" w="139007">
                  <a:moveTo>
                    <a:pt x="1" y="0"/>
                  </a:moveTo>
                  <a:lnTo>
                    <a:pt x="1" y="9844"/>
                  </a:lnTo>
                  <a:lnTo>
                    <a:pt x="139006" y="9844"/>
                  </a:lnTo>
                  <a:lnTo>
                    <a:pt x="139006" y="0"/>
                  </a:lnTo>
                  <a:close/>
                </a:path>
              </a:pathLst>
            </a:custGeom>
            <a:solidFill>
              <a:srgbClr val="98A2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0"/>
            <p:cNvSpPr/>
            <p:nvPr/>
          </p:nvSpPr>
          <p:spPr>
            <a:xfrm>
              <a:off x="1127650" y="2255925"/>
              <a:ext cx="3393625" cy="246150"/>
            </a:xfrm>
            <a:custGeom>
              <a:rect b="b" l="l" r="r" t="t"/>
              <a:pathLst>
                <a:path extrusionOk="0" h="9846" w="135745">
                  <a:moveTo>
                    <a:pt x="1" y="1"/>
                  </a:moveTo>
                  <a:lnTo>
                    <a:pt x="1" y="9845"/>
                  </a:lnTo>
                  <a:lnTo>
                    <a:pt x="135744" y="9845"/>
                  </a:lnTo>
                  <a:lnTo>
                    <a:pt x="135744" y="1"/>
                  </a:lnTo>
                  <a:close/>
                </a:path>
              </a:pathLst>
            </a:custGeom>
            <a:solidFill>
              <a:srgbClr val="60AE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0"/>
            <p:cNvSpPr/>
            <p:nvPr/>
          </p:nvSpPr>
          <p:spPr>
            <a:xfrm>
              <a:off x="1127650" y="2563575"/>
              <a:ext cx="3164575" cy="246125"/>
            </a:xfrm>
            <a:custGeom>
              <a:rect b="b" l="l" r="r" t="t"/>
              <a:pathLst>
                <a:path extrusionOk="0" h="9845" w="126583">
                  <a:moveTo>
                    <a:pt x="1" y="0"/>
                  </a:moveTo>
                  <a:lnTo>
                    <a:pt x="1" y="9844"/>
                  </a:lnTo>
                  <a:lnTo>
                    <a:pt x="126582" y="9844"/>
                  </a:lnTo>
                  <a:lnTo>
                    <a:pt x="126582" y="0"/>
                  </a:lnTo>
                  <a:close/>
                </a:path>
              </a:pathLst>
            </a:custGeom>
            <a:solidFill>
              <a:srgbClr val="4AA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0"/>
            <p:cNvSpPr/>
            <p:nvPr/>
          </p:nvSpPr>
          <p:spPr>
            <a:xfrm>
              <a:off x="1127650" y="2871200"/>
              <a:ext cx="2928100" cy="246125"/>
            </a:xfrm>
            <a:custGeom>
              <a:rect b="b" l="l" r="r" t="t"/>
              <a:pathLst>
                <a:path extrusionOk="0" h="9845" w="117124">
                  <a:moveTo>
                    <a:pt x="1" y="1"/>
                  </a:moveTo>
                  <a:lnTo>
                    <a:pt x="1" y="9845"/>
                  </a:lnTo>
                  <a:lnTo>
                    <a:pt x="117123" y="9845"/>
                  </a:lnTo>
                  <a:lnTo>
                    <a:pt x="117123" y="1"/>
                  </a:lnTo>
                  <a:close/>
                </a:path>
              </a:pathLst>
            </a:custGeom>
            <a:solidFill>
              <a:srgbClr val="4BAB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0"/>
            <p:cNvSpPr/>
            <p:nvPr/>
          </p:nvSpPr>
          <p:spPr>
            <a:xfrm>
              <a:off x="1127650" y="3178825"/>
              <a:ext cx="2905850" cy="246150"/>
            </a:xfrm>
            <a:custGeom>
              <a:rect b="b" l="l" r="r" t="t"/>
              <a:pathLst>
                <a:path extrusionOk="0" h="9846" w="116234">
                  <a:moveTo>
                    <a:pt x="1" y="1"/>
                  </a:moveTo>
                  <a:lnTo>
                    <a:pt x="1" y="9845"/>
                  </a:lnTo>
                  <a:lnTo>
                    <a:pt x="116234" y="9845"/>
                  </a:lnTo>
                  <a:lnTo>
                    <a:pt x="116234" y="1"/>
                  </a:lnTo>
                  <a:close/>
                </a:path>
              </a:pathLst>
            </a:custGeom>
            <a:solidFill>
              <a:srgbClr val="4F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0"/>
            <p:cNvSpPr/>
            <p:nvPr/>
          </p:nvSpPr>
          <p:spPr>
            <a:xfrm>
              <a:off x="1127650" y="3487200"/>
              <a:ext cx="2642700" cy="246125"/>
            </a:xfrm>
            <a:custGeom>
              <a:rect b="b" l="l" r="r" t="t"/>
              <a:pathLst>
                <a:path extrusionOk="0" h="9845" w="105708">
                  <a:moveTo>
                    <a:pt x="1" y="1"/>
                  </a:moveTo>
                  <a:lnTo>
                    <a:pt x="1" y="9845"/>
                  </a:lnTo>
                  <a:lnTo>
                    <a:pt x="105708" y="9845"/>
                  </a:lnTo>
                  <a:lnTo>
                    <a:pt x="105708" y="1"/>
                  </a:lnTo>
                  <a:close/>
                </a:path>
              </a:pathLst>
            </a:custGeom>
            <a:solidFill>
              <a:srgbClr val="6DA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0"/>
            <p:cNvSpPr/>
            <p:nvPr/>
          </p:nvSpPr>
          <p:spPr>
            <a:xfrm>
              <a:off x="1127650" y="3794850"/>
              <a:ext cx="2388450" cy="246125"/>
            </a:xfrm>
            <a:custGeom>
              <a:rect b="b" l="l" r="r" t="t"/>
              <a:pathLst>
                <a:path extrusionOk="0" h="9845" w="95538">
                  <a:moveTo>
                    <a:pt x="1" y="0"/>
                  </a:moveTo>
                  <a:lnTo>
                    <a:pt x="1" y="9844"/>
                  </a:lnTo>
                  <a:lnTo>
                    <a:pt x="95537" y="9844"/>
                  </a:lnTo>
                  <a:lnTo>
                    <a:pt x="95537" y="0"/>
                  </a:lnTo>
                  <a:close/>
                </a:path>
              </a:pathLst>
            </a:custGeom>
            <a:solidFill>
              <a:srgbClr val="B6A8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0"/>
            <p:cNvSpPr/>
            <p:nvPr/>
          </p:nvSpPr>
          <p:spPr>
            <a:xfrm>
              <a:off x="1127650" y="4102475"/>
              <a:ext cx="2340250" cy="246125"/>
            </a:xfrm>
            <a:custGeom>
              <a:rect b="b" l="l" r="r" t="t"/>
              <a:pathLst>
                <a:path extrusionOk="0" h="9845" w="93610">
                  <a:moveTo>
                    <a:pt x="1" y="0"/>
                  </a:moveTo>
                  <a:lnTo>
                    <a:pt x="1" y="9845"/>
                  </a:lnTo>
                  <a:lnTo>
                    <a:pt x="93610" y="9845"/>
                  </a:lnTo>
                  <a:lnTo>
                    <a:pt x="93610" y="0"/>
                  </a:lnTo>
                  <a:close/>
                </a:path>
              </a:pathLst>
            </a:custGeom>
            <a:solidFill>
              <a:srgbClr val="DF8F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0"/>
            <p:cNvSpPr/>
            <p:nvPr/>
          </p:nvSpPr>
          <p:spPr>
            <a:xfrm>
              <a:off x="1127650" y="4410100"/>
              <a:ext cx="1078600" cy="246125"/>
            </a:xfrm>
            <a:custGeom>
              <a:rect b="b" l="l" r="r" t="t"/>
              <a:pathLst>
                <a:path extrusionOk="0" h="9845" w="43144">
                  <a:moveTo>
                    <a:pt x="1" y="1"/>
                  </a:moveTo>
                  <a:lnTo>
                    <a:pt x="1" y="9845"/>
                  </a:lnTo>
                  <a:lnTo>
                    <a:pt x="43143" y="9845"/>
                  </a:lnTo>
                  <a:lnTo>
                    <a:pt x="43143" y="1"/>
                  </a:lnTo>
                  <a:close/>
                </a:path>
              </a:pathLst>
            </a:custGeom>
            <a:solidFill>
              <a:srgbClr val="E890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0"/>
            <p:cNvSpPr/>
            <p:nvPr/>
          </p:nvSpPr>
          <p:spPr>
            <a:xfrm>
              <a:off x="238125" y="406450"/>
              <a:ext cx="0" cy="0"/>
            </a:xfrm>
            <a:custGeom>
              <a:rect b="b" l="l" r="r" t="t"/>
              <a:pathLst>
                <a:path extrusionOk="0" fill="none" h="0" w="0">
                  <a:moveTo>
                    <a:pt x="0" y="0"/>
                  </a:moveTo>
                  <a:close/>
                </a:path>
              </a:pathLst>
            </a:custGeom>
            <a:noFill/>
            <a:ln cap="rnd" cmpd="sng" w="3930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0"/>
            <p:cNvSpPr/>
            <p:nvPr/>
          </p:nvSpPr>
          <p:spPr>
            <a:xfrm>
              <a:off x="238125" y="406450"/>
              <a:ext cx="0" cy="0"/>
            </a:xfrm>
            <a:custGeom>
              <a:rect b="b" l="l" r="r" t="t"/>
              <a:pathLst>
                <a:path extrusionOk="0" fill="none" h="0" w="0">
                  <a:moveTo>
                    <a:pt x="0" y="0"/>
                  </a:moveTo>
                  <a:close/>
                </a:path>
              </a:pathLst>
            </a:custGeom>
            <a:noFill/>
            <a:ln cap="rnd" cmpd="sng" w="3930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0"/>
            <p:cNvSpPr/>
            <p:nvPr/>
          </p:nvSpPr>
          <p:spPr>
            <a:xfrm>
              <a:off x="238125" y="406450"/>
              <a:ext cx="0" cy="0"/>
            </a:xfrm>
            <a:custGeom>
              <a:rect b="b" l="l" r="r" t="t"/>
              <a:pathLst>
                <a:path extrusionOk="0" fill="none" h="0" w="0">
                  <a:moveTo>
                    <a:pt x="0" y="0"/>
                  </a:moveTo>
                  <a:close/>
                </a:path>
              </a:pathLst>
            </a:custGeom>
            <a:noFill/>
            <a:ln cap="rnd" cmpd="sng" w="3930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0"/>
            <p:cNvSpPr/>
            <p:nvPr/>
          </p:nvSpPr>
          <p:spPr>
            <a:xfrm>
              <a:off x="238125" y="406450"/>
              <a:ext cx="0" cy="0"/>
            </a:xfrm>
            <a:custGeom>
              <a:rect b="b" l="l" r="r" t="t"/>
              <a:pathLst>
                <a:path extrusionOk="0" fill="none" h="0" w="0">
                  <a:moveTo>
                    <a:pt x="0" y="0"/>
                  </a:moveTo>
                  <a:close/>
                </a:path>
              </a:pathLst>
            </a:custGeom>
            <a:noFill/>
            <a:ln cap="rnd" cmpd="sng" w="3930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0"/>
            <p:cNvSpPr/>
            <p:nvPr/>
          </p:nvSpPr>
          <p:spPr>
            <a:xfrm>
              <a:off x="238125" y="406450"/>
              <a:ext cx="0" cy="0"/>
            </a:xfrm>
            <a:custGeom>
              <a:rect b="b" l="l" r="r" t="t"/>
              <a:pathLst>
                <a:path extrusionOk="0" fill="none" h="0" w="0">
                  <a:moveTo>
                    <a:pt x="0" y="0"/>
                  </a:moveTo>
                  <a:close/>
                </a:path>
              </a:pathLst>
            </a:custGeom>
            <a:noFill/>
            <a:ln cap="rnd" cmpd="sng" w="3930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0"/>
            <p:cNvSpPr/>
            <p:nvPr/>
          </p:nvSpPr>
          <p:spPr>
            <a:xfrm>
              <a:off x="238125" y="406450"/>
              <a:ext cx="0" cy="0"/>
            </a:xfrm>
            <a:custGeom>
              <a:rect b="b" l="l" r="r" t="t"/>
              <a:pathLst>
                <a:path extrusionOk="0" fill="none" h="0" w="0">
                  <a:moveTo>
                    <a:pt x="0" y="0"/>
                  </a:moveTo>
                  <a:close/>
                </a:path>
              </a:pathLst>
            </a:custGeom>
            <a:noFill/>
            <a:ln cap="rnd" cmpd="sng" w="3930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0"/>
            <p:cNvSpPr/>
            <p:nvPr/>
          </p:nvSpPr>
          <p:spPr>
            <a:xfrm>
              <a:off x="238125" y="406450"/>
              <a:ext cx="0" cy="0"/>
            </a:xfrm>
            <a:custGeom>
              <a:rect b="b" l="l" r="r" t="t"/>
              <a:pathLst>
                <a:path extrusionOk="0" fill="none" h="0" w="0">
                  <a:moveTo>
                    <a:pt x="0" y="0"/>
                  </a:moveTo>
                  <a:close/>
                </a:path>
              </a:pathLst>
            </a:custGeom>
            <a:noFill/>
            <a:ln cap="rnd" cmpd="sng" w="3930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0"/>
            <p:cNvSpPr/>
            <p:nvPr/>
          </p:nvSpPr>
          <p:spPr>
            <a:xfrm>
              <a:off x="238125" y="406450"/>
              <a:ext cx="0" cy="0"/>
            </a:xfrm>
            <a:custGeom>
              <a:rect b="b" l="l" r="r" t="t"/>
              <a:pathLst>
                <a:path extrusionOk="0" fill="none" h="0" w="0">
                  <a:moveTo>
                    <a:pt x="0" y="0"/>
                  </a:moveTo>
                  <a:close/>
                </a:path>
              </a:pathLst>
            </a:custGeom>
            <a:noFill/>
            <a:ln cap="rnd" cmpd="sng" w="3930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0"/>
            <p:cNvSpPr/>
            <p:nvPr/>
          </p:nvSpPr>
          <p:spPr>
            <a:xfrm>
              <a:off x="238125" y="406450"/>
              <a:ext cx="0" cy="0"/>
            </a:xfrm>
            <a:custGeom>
              <a:rect b="b" l="l" r="r" t="t"/>
              <a:pathLst>
                <a:path extrusionOk="0" fill="none" h="0" w="0">
                  <a:moveTo>
                    <a:pt x="0" y="0"/>
                  </a:moveTo>
                  <a:close/>
                </a:path>
              </a:pathLst>
            </a:custGeom>
            <a:noFill/>
            <a:ln cap="rnd" cmpd="sng" w="3930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0"/>
            <p:cNvSpPr/>
            <p:nvPr/>
          </p:nvSpPr>
          <p:spPr>
            <a:xfrm>
              <a:off x="238125" y="406450"/>
              <a:ext cx="0" cy="0"/>
            </a:xfrm>
            <a:custGeom>
              <a:rect b="b" l="l" r="r" t="t"/>
              <a:pathLst>
                <a:path extrusionOk="0" fill="none" h="0" w="0">
                  <a:moveTo>
                    <a:pt x="0" y="0"/>
                  </a:moveTo>
                  <a:close/>
                </a:path>
              </a:pathLst>
            </a:custGeom>
            <a:noFill/>
            <a:ln cap="rnd" cmpd="sng" w="3930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0"/>
            <p:cNvSpPr/>
            <p:nvPr/>
          </p:nvSpPr>
          <p:spPr>
            <a:xfrm>
              <a:off x="238125" y="406450"/>
              <a:ext cx="0" cy="0"/>
            </a:xfrm>
            <a:custGeom>
              <a:rect b="b" l="l" r="r" t="t"/>
              <a:pathLst>
                <a:path extrusionOk="0" fill="none" h="0" w="0">
                  <a:moveTo>
                    <a:pt x="0" y="0"/>
                  </a:moveTo>
                  <a:close/>
                </a:path>
              </a:pathLst>
            </a:custGeom>
            <a:noFill/>
            <a:ln cap="rnd" cmpd="sng" w="3930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0"/>
            <p:cNvSpPr/>
            <p:nvPr/>
          </p:nvSpPr>
          <p:spPr>
            <a:xfrm>
              <a:off x="238125" y="406450"/>
              <a:ext cx="0" cy="0"/>
            </a:xfrm>
            <a:custGeom>
              <a:rect b="b" l="l" r="r" t="t"/>
              <a:pathLst>
                <a:path extrusionOk="0" fill="none" h="0" w="0">
                  <a:moveTo>
                    <a:pt x="0" y="0"/>
                  </a:moveTo>
                  <a:close/>
                </a:path>
              </a:pathLst>
            </a:custGeom>
            <a:noFill/>
            <a:ln cap="rnd" cmpd="sng" w="3930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0"/>
            <p:cNvSpPr/>
            <p:nvPr/>
          </p:nvSpPr>
          <p:spPr>
            <a:xfrm>
              <a:off x="3379675" y="786725"/>
              <a:ext cx="105275" cy="132700"/>
            </a:xfrm>
            <a:custGeom>
              <a:rect b="b" l="l" r="r" t="t"/>
              <a:pathLst>
                <a:path extrusionOk="0" h="5308" w="4211">
                  <a:moveTo>
                    <a:pt x="0" y="0"/>
                  </a:moveTo>
                  <a:lnTo>
                    <a:pt x="0" y="623"/>
                  </a:lnTo>
                  <a:lnTo>
                    <a:pt x="1750" y="623"/>
                  </a:lnTo>
                  <a:lnTo>
                    <a:pt x="1750" y="5308"/>
                  </a:lnTo>
                  <a:lnTo>
                    <a:pt x="2461" y="5308"/>
                  </a:lnTo>
                  <a:lnTo>
                    <a:pt x="2461" y="623"/>
                  </a:lnTo>
                  <a:lnTo>
                    <a:pt x="4211" y="623"/>
                  </a:lnTo>
                  <a:lnTo>
                    <a:pt x="4211"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0"/>
            <p:cNvSpPr/>
            <p:nvPr/>
          </p:nvSpPr>
          <p:spPr>
            <a:xfrm>
              <a:off x="3473825" y="820825"/>
              <a:ext cx="90450" cy="100825"/>
            </a:xfrm>
            <a:custGeom>
              <a:rect b="b" l="l" r="r" t="t"/>
              <a:pathLst>
                <a:path extrusionOk="0" h="4033" w="3618">
                  <a:moveTo>
                    <a:pt x="1809" y="563"/>
                  </a:moveTo>
                  <a:cubicBezTo>
                    <a:pt x="2135" y="563"/>
                    <a:pt x="2402" y="682"/>
                    <a:pt x="2609" y="919"/>
                  </a:cubicBezTo>
                  <a:cubicBezTo>
                    <a:pt x="2847" y="1156"/>
                    <a:pt x="2936" y="1512"/>
                    <a:pt x="2936" y="1987"/>
                  </a:cubicBezTo>
                  <a:cubicBezTo>
                    <a:pt x="2936" y="2491"/>
                    <a:pt x="2847" y="2876"/>
                    <a:pt x="2609" y="3113"/>
                  </a:cubicBezTo>
                  <a:cubicBezTo>
                    <a:pt x="2402" y="3380"/>
                    <a:pt x="2135" y="3499"/>
                    <a:pt x="1809" y="3499"/>
                  </a:cubicBezTo>
                  <a:cubicBezTo>
                    <a:pt x="1483" y="3499"/>
                    <a:pt x="1216" y="3380"/>
                    <a:pt x="1008" y="3113"/>
                  </a:cubicBezTo>
                  <a:cubicBezTo>
                    <a:pt x="801" y="2876"/>
                    <a:pt x="682" y="2520"/>
                    <a:pt x="682" y="2016"/>
                  </a:cubicBezTo>
                  <a:cubicBezTo>
                    <a:pt x="682" y="1542"/>
                    <a:pt x="801" y="1156"/>
                    <a:pt x="1008" y="919"/>
                  </a:cubicBezTo>
                  <a:cubicBezTo>
                    <a:pt x="1216" y="682"/>
                    <a:pt x="1483" y="563"/>
                    <a:pt x="1809" y="563"/>
                  </a:cubicBezTo>
                  <a:close/>
                  <a:moveTo>
                    <a:pt x="1809" y="0"/>
                  </a:moveTo>
                  <a:cubicBezTo>
                    <a:pt x="1334" y="0"/>
                    <a:pt x="949" y="148"/>
                    <a:pt x="593" y="445"/>
                  </a:cubicBezTo>
                  <a:cubicBezTo>
                    <a:pt x="208" y="771"/>
                    <a:pt x="0" y="1305"/>
                    <a:pt x="0" y="2016"/>
                  </a:cubicBezTo>
                  <a:cubicBezTo>
                    <a:pt x="0" y="2669"/>
                    <a:pt x="178" y="3173"/>
                    <a:pt x="504" y="3499"/>
                  </a:cubicBezTo>
                  <a:cubicBezTo>
                    <a:pt x="830" y="3855"/>
                    <a:pt x="1275" y="4033"/>
                    <a:pt x="1809" y="4033"/>
                  </a:cubicBezTo>
                  <a:cubicBezTo>
                    <a:pt x="2135" y="4033"/>
                    <a:pt x="2461" y="3944"/>
                    <a:pt x="2728" y="3795"/>
                  </a:cubicBezTo>
                  <a:cubicBezTo>
                    <a:pt x="3025" y="3647"/>
                    <a:pt x="3232" y="3410"/>
                    <a:pt x="3380" y="3143"/>
                  </a:cubicBezTo>
                  <a:cubicBezTo>
                    <a:pt x="3529" y="2847"/>
                    <a:pt x="3618" y="2461"/>
                    <a:pt x="3618" y="1957"/>
                  </a:cubicBezTo>
                  <a:cubicBezTo>
                    <a:pt x="3618" y="1364"/>
                    <a:pt x="3440" y="890"/>
                    <a:pt x="3114" y="534"/>
                  </a:cubicBezTo>
                  <a:cubicBezTo>
                    <a:pt x="2787" y="178"/>
                    <a:pt x="2343" y="0"/>
                    <a:pt x="1809"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0"/>
            <p:cNvSpPr/>
            <p:nvPr/>
          </p:nvSpPr>
          <p:spPr>
            <a:xfrm>
              <a:off x="3583525" y="820825"/>
              <a:ext cx="83050" cy="135675"/>
            </a:xfrm>
            <a:custGeom>
              <a:rect b="b" l="l" r="r" t="t"/>
              <a:pathLst>
                <a:path extrusionOk="0" h="5427" w="3322">
                  <a:moveTo>
                    <a:pt x="1631" y="534"/>
                  </a:moveTo>
                  <a:cubicBezTo>
                    <a:pt x="1928" y="534"/>
                    <a:pt x="2165" y="652"/>
                    <a:pt x="2343" y="890"/>
                  </a:cubicBezTo>
                  <a:cubicBezTo>
                    <a:pt x="2551" y="1127"/>
                    <a:pt x="2669" y="1512"/>
                    <a:pt x="2669" y="1987"/>
                  </a:cubicBezTo>
                  <a:cubicBezTo>
                    <a:pt x="2669" y="2491"/>
                    <a:pt x="2551" y="2876"/>
                    <a:pt x="2343" y="3113"/>
                  </a:cubicBezTo>
                  <a:cubicBezTo>
                    <a:pt x="2135" y="3380"/>
                    <a:pt x="1898" y="3499"/>
                    <a:pt x="1602" y="3499"/>
                  </a:cubicBezTo>
                  <a:cubicBezTo>
                    <a:pt x="1335" y="3499"/>
                    <a:pt x="1068" y="3380"/>
                    <a:pt x="890" y="3143"/>
                  </a:cubicBezTo>
                  <a:cubicBezTo>
                    <a:pt x="683" y="2906"/>
                    <a:pt x="564" y="2550"/>
                    <a:pt x="564" y="2046"/>
                  </a:cubicBezTo>
                  <a:cubicBezTo>
                    <a:pt x="564" y="1542"/>
                    <a:pt x="683" y="1186"/>
                    <a:pt x="890" y="919"/>
                  </a:cubicBezTo>
                  <a:cubicBezTo>
                    <a:pt x="1098" y="652"/>
                    <a:pt x="1364" y="534"/>
                    <a:pt x="1631" y="534"/>
                  </a:cubicBezTo>
                  <a:close/>
                  <a:moveTo>
                    <a:pt x="1691" y="0"/>
                  </a:moveTo>
                  <a:cubicBezTo>
                    <a:pt x="1453" y="0"/>
                    <a:pt x="1246" y="59"/>
                    <a:pt x="1068" y="148"/>
                  </a:cubicBezTo>
                  <a:cubicBezTo>
                    <a:pt x="890" y="267"/>
                    <a:pt x="712" y="415"/>
                    <a:pt x="594" y="593"/>
                  </a:cubicBezTo>
                  <a:lnTo>
                    <a:pt x="594" y="89"/>
                  </a:lnTo>
                  <a:lnTo>
                    <a:pt x="1" y="89"/>
                  </a:lnTo>
                  <a:lnTo>
                    <a:pt x="1" y="5426"/>
                  </a:lnTo>
                  <a:lnTo>
                    <a:pt x="653" y="5426"/>
                  </a:lnTo>
                  <a:lnTo>
                    <a:pt x="653" y="3558"/>
                  </a:lnTo>
                  <a:cubicBezTo>
                    <a:pt x="742" y="3677"/>
                    <a:pt x="890" y="3795"/>
                    <a:pt x="1068" y="3884"/>
                  </a:cubicBezTo>
                  <a:cubicBezTo>
                    <a:pt x="1246" y="3973"/>
                    <a:pt x="1424" y="4033"/>
                    <a:pt x="1661" y="4033"/>
                  </a:cubicBezTo>
                  <a:cubicBezTo>
                    <a:pt x="1958" y="4033"/>
                    <a:pt x="2224" y="3944"/>
                    <a:pt x="2491" y="3766"/>
                  </a:cubicBezTo>
                  <a:cubicBezTo>
                    <a:pt x="2758" y="3618"/>
                    <a:pt x="2966" y="3380"/>
                    <a:pt x="3114" y="3054"/>
                  </a:cubicBezTo>
                  <a:cubicBezTo>
                    <a:pt x="3262" y="2728"/>
                    <a:pt x="3321" y="2372"/>
                    <a:pt x="3321" y="1987"/>
                  </a:cubicBezTo>
                  <a:cubicBezTo>
                    <a:pt x="3321" y="1631"/>
                    <a:pt x="3262" y="1275"/>
                    <a:pt x="3144" y="979"/>
                  </a:cubicBezTo>
                  <a:cubicBezTo>
                    <a:pt x="2995" y="682"/>
                    <a:pt x="2817" y="445"/>
                    <a:pt x="2580" y="267"/>
                  </a:cubicBezTo>
                  <a:cubicBezTo>
                    <a:pt x="2313" y="89"/>
                    <a:pt x="2017" y="0"/>
                    <a:pt x="1691"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0"/>
            <p:cNvSpPr/>
            <p:nvPr/>
          </p:nvSpPr>
          <p:spPr>
            <a:xfrm>
              <a:off x="3734000" y="784500"/>
              <a:ext cx="105300" cy="137150"/>
            </a:xfrm>
            <a:custGeom>
              <a:rect b="b" l="l" r="r" t="t"/>
              <a:pathLst>
                <a:path extrusionOk="0" h="5486" w="4212">
                  <a:moveTo>
                    <a:pt x="2076" y="0"/>
                  </a:moveTo>
                  <a:cubicBezTo>
                    <a:pt x="1721" y="0"/>
                    <a:pt x="1394" y="59"/>
                    <a:pt x="1098" y="178"/>
                  </a:cubicBezTo>
                  <a:cubicBezTo>
                    <a:pt x="801" y="297"/>
                    <a:pt x="564" y="475"/>
                    <a:pt x="416" y="712"/>
                  </a:cubicBezTo>
                  <a:cubicBezTo>
                    <a:pt x="268" y="949"/>
                    <a:pt x="208" y="1186"/>
                    <a:pt x="208" y="1453"/>
                  </a:cubicBezTo>
                  <a:cubicBezTo>
                    <a:pt x="208" y="1720"/>
                    <a:pt x="268" y="1927"/>
                    <a:pt x="386" y="2135"/>
                  </a:cubicBezTo>
                  <a:cubicBezTo>
                    <a:pt x="505" y="2313"/>
                    <a:pt x="712" y="2491"/>
                    <a:pt x="950" y="2609"/>
                  </a:cubicBezTo>
                  <a:cubicBezTo>
                    <a:pt x="1157" y="2728"/>
                    <a:pt x="1483" y="2817"/>
                    <a:pt x="1987" y="2936"/>
                  </a:cubicBezTo>
                  <a:cubicBezTo>
                    <a:pt x="2462" y="3054"/>
                    <a:pt x="2788" y="3143"/>
                    <a:pt x="2907" y="3203"/>
                  </a:cubicBezTo>
                  <a:cubicBezTo>
                    <a:pt x="3144" y="3291"/>
                    <a:pt x="3292" y="3410"/>
                    <a:pt x="3411" y="3529"/>
                  </a:cubicBezTo>
                  <a:cubicBezTo>
                    <a:pt x="3500" y="3647"/>
                    <a:pt x="3529" y="3796"/>
                    <a:pt x="3529" y="3944"/>
                  </a:cubicBezTo>
                  <a:cubicBezTo>
                    <a:pt x="3529" y="4122"/>
                    <a:pt x="3500" y="4270"/>
                    <a:pt x="3381" y="4418"/>
                  </a:cubicBezTo>
                  <a:cubicBezTo>
                    <a:pt x="3292" y="4537"/>
                    <a:pt x="3144" y="4655"/>
                    <a:pt x="2936" y="4744"/>
                  </a:cubicBezTo>
                  <a:cubicBezTo>
                    <a:pt x="2729" y="4804"/>
                    <a:pt x="2491" y="4863"/>
                    <a:pt x="2225" y="4863"/>
                  </a:cubicBezTo>
                  <a:cubicBezTo>
                    <a:pt x="1928" y="4863"/>
                    <a:pt x="1661" y="4804"/>
                    <a:pt x="1424" y="4685"/>
                  </a:cubicBezTo>
                  <a:cubicBezTo>
                    <a:pt x="1157" y="4596"/>
                    <a:pt x="979" y="4448"/>
                    <a:pt x="890" y="4300"/>
                  </a:cubicBezTo>
                  <a:cubicBezTo>
                    <a:pt x="772" y="4122"/>
                    <a:pt x="683" y="3914"/>
                    <a:pt x="653" y="3647"/>
                  </a:cubicBezTo>
                  <a:lnTo>
                    <a:pt x="1" y="3707"/>
                  </a:lnTo>
                  <a:cubicBezTo>
                    <a:pt x="1" y="4033"/>
                    <a:pt x="90" y="4359"/>
                    <a:pt x="297" y="4655"/>
                  </a:cubicBezTo>
                  <a:cubicBezTo>
                    <a:pt x="475" y="4922"/>
                    <a:pt x="712" y="5130"/>
                    <a:pt x="1039" y="5278"/>
                  </a:cubicBezTo>
                  <a:cubicBezTo>
                    <a:pt x="1365" y="5426"/>
                    <a:pt x="1780" y="5486"/>
                    <a:pt x="2254" y="5486"/>
                  </a:cubicBezTo>
                  <a:cubicBezTo>
                    <a:pt x="2640" y="5486"/>
                    <a:pt x="2966" y="5426"/>
                    <a:pt x="3292" y="5278"/>
                  </a:cubicBezTo>
                  <a:cubicBezTo>
                    <a:pt x="3589" y="5130"/>
                    <a:pt x="3826" y="4952"/>
                    <a:pt x="3974" y="4685"/>
                  </a:cubicBezTo>
                  <a:cubicBezTo>
                    <a:pt x="4152" y="4448"/>
                    <a:pt x="4211" y="4181"/>
                    <a:pt x="4211" y="3884"/>
                  </a:cubicBezTo>
                  <a:cubicBezTo>
                    <a:pt x="4211" y="3618"/>
                    <a:pt x="4152" y="3351"/>
                    <a:pt x="4004" y="3143"/>
                  </a:cubicBezTo>
                  <a:cubicBezTo>
                    <a:pt x="3855" y="2936"/>
                    <a:pt x="3618" y="2758"/>
                    <a:pt x="3322" y="2609"/>
                  </a:cubicBezTo>
                  <a:cubicBezTo>
                    <a:pt x="3114" y="2491"/>
                    <a:pt x="2699" y="2402"/>
                    <a:pt x="2136" y="2254"/>
                  </a:cubicBezTo>
                  <a:cubicBezTo>
                    <a:pt x="1572" y="2135"/>
                    <a:pt x="1216" y="2016"/>
                    <a:pt x="1068" y="1898"/>
                  </a:cubicBezTo>
                  <a:cubicBezTo>
                    <a:pt x="950" y="1750"/>
                    <a:pt x="861" y="1601"/>
                    <a:pt x="861" y="1423"/>
                  </a:cubicBezTo>
                  <a:cubicBezTo>
                    <a:pt x="861" y="1186"/>
                    <a:pt x="979" y="1008"/>
                    <a:pt x="1157" y="860"/>
                  </a:cubicBezTo>
                  <a:cubicBezTo>
                    <a:pt x="1365" y="682"/>
                    <a:pt x="1661" y="623"/>
                    <a:pt x="2106" y="623"/>
                  </a:cubicBezTo>
                  <a:cubicBezTo>
                    <a:pt x="2491" y="623"/>
                    <a:pt x="2818" y="712"/>
                    <a:pt x="3025" y="890"/>
                  </a:cubicBezTo>
                  <a:cubicBezTo>
                    <a:pt x="3233" y="1038"/>
                    <a:pt x="3351" y="1305"/>
                    <a:pt x="3381" y="1631"/>
                  </a:cubicBezTo>
                  <a:lnTo>
                    <a:pt x="4063" y="1572"/>
                  </a:lnTo>
                  <a:cubicBezTo>
                    <a:pt x="4063" y="1275"/>
                    <a:pt x="3974" y="1008"/>
                    <a:pt x="3796" y="741"/>
                  </a:cubicBezTo>
                  <a:cubicBezTo>
                    <a:pt x="3648" y="504"/>
                    <a:pt x="3411" y="326"/>
                    <a:pt x="3114" y="178"/>
                  </a:cubicBezTo>
                  <a:cubicBezTo>
                    <a:pt x="2818" y="59"/>
                    <a:pt x="2462" y="0"/>
                    <a:pt x="2076"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0"/>
            <p:cNvSpPr/>
            <p:nvPr/>
          </p:nvSpPr>
          <p:spPr>
            <a:xfrm>
              <a:off x="3852600" y="789675"/>
              <a:ext cx="46725" cy="131225"/>
            </a:xfrm>
            <a:custGeom>
              <a:rect b="b" l="l" r="r" t="t"/>
              <a:pathLst>
                <a:path extrusionOk="0" h="5249" w="1869">
                  <a:moveTo>
                    <a:pt x="1128" y="1"/>
                  </a:moveTo>
                  <a:lnTo>
                    <a:pt x="475" y="386"/>
                  </a:lnTo>
                  <a:lnTo>
                    <a:pt x="475" y="1335"/>
                  </a:lnTo>
                  <a:lnTo>
                    <a:pt x="1" y="1335"/>
                  </a:lnTo>
                  <a:lnTo>
                    <a:pt x="1" y="1839"/>
                  </a:lnTo>
                  <a:lnTo>
                    <a:pt x="475" y="1839"/>
                  </a:lnTo>
                  <a:lnTo>
                    <a:pt x="475" y="4063"/>
                  </a:lnTo>
                  <a:cubicBezTo>
                    <a:pt x="475" y="4448"/>
                    <a:pt x="505" y="4715"/>
                    <a:pt x="564" y="4834"/>
                  </a:cubicBezTo>
                  <a:cubicBezTo>
                    <a:pt x="594" y="4952"/>
                    <a:pt x="683" y="5041"/>
                    <a:pt x="831" y="5130"/>
                  </a:cubicBezTo>
                  <a:cubicBezTo>
                    <a:pt x="950" y="5190"/>
                    <a:pt x="1128" y="5249"/>
                    <a:pt x="1365" y="5249"/>
                  </a:cubicBezTo>
                  <a:cubicBezTo>
                    <a:pt x="1513" y="5249"/>
                    <a:pt x="1691" y="5219"/>
                    <a:pt x="1869" y="5190"/>
                  </a:cubicBezTo>
                  <a:lnTo>
                    <a:pt x="1780" y="4597"/>
                  </a:lnTo>
                  <a:cubicBezTo>
                    <a:pt x="1661" y="4626"/>
                    <a:pt x="1572" y="4626"/>
                    <a:pt x="1484" y="4626"/>
                  </a:cubicBezTo>
                  <a:cubicBezTo>
                    <a:pt x="1395" y="4626"/>
                    <a:pt x="1306" y="4626"/>
                    <a:pt x="1276" y="4597"/>
                  </a:cubicBezTo>
                  <a:cubicBezTo>
                    <a:pt x="1217" y="4567"/>
                    <a:pt x="1187" y="4508"/>
                    <a:pt x="1157" y="4448"/>
                  </a:cubicBezTo>
                  <a:cubicBezTo>
                    <a:pt x="1128" y="4419"/>
                    <a:pt x="1128" y="4300"/>
                    <a:pt x="1128" y="4093"/>
                  </a:cubicBezTo>
                  <a:lnTo>
                    <a:pt x="1128" y="1839"/>
                  </a:lnTo>
                  <a:lnTo>
                    <a:pt x="1780" y="1839"/>
                  </a:lnTo>
                  <a:lnTo>
                    <a:pt x="1780" y="1335"/>
                  </a:lnTo>
                  <a:lnTo>
                    <a:pt x="1128" y="1335"/>
                  </a:lnTo>
                  <a:lnTo>
                    <a:pt x="1128"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0"/>
            <p:cNvSpPr/>
            <p:nvPr/>
          </p:nvSpPr>
          <p:spPr>
            <a:xfrm>
              <a:off x="3907475" y="820825"/>
              <a:ext cx="88225" cy="100825"/>
            </a:xfrm>
            <a:custGeom>
              <a:rect b="b" l="l" r="r" t="t"/>
              <a:pathLst>
                <a:path extrusionOk="0" h="4033" w="3529">
                  <a:moveTo>
                    <a:pt x="2669" y="2016"/>
                  </a:moveTo>
                  <a:lnTo>
                    <a:pt x="2669" y="2254"/>
                  </a:lnTo>
                  <a:cubicBezTo>
                    <a:pt x="2669" y="2550"/>
                    <a:pt x="2639" y="2758"/>
                    <a:pt x="2580" y="2906"/>
                  </a:cubicBezTo>
                  <a:cubicBezTo>
                    <a:pt x="2461" y="3084"/>
                    <a:pt x="2343" y="3232"/>
                    <a:pt x="2135" y="3351"/>
                  </a:cubicBezTo>
                  <a:cubicBezTo>
                    <a:pt x="1927" y="3469"/>
                    <a:pt x="1720" y="3529"/>
                    <a:pt x="1453" y="3529"/>
                  </a:cubicBezTo>
                  <a:cubicBezTo>
                    <a:pt x="1216" y="3529"/>
                    <a:pt x="1008" y="3469"/>
                    <a:pt x="890" y="3351"/>
                  </a:cubicBezTo>
                  <a:cubicBezTo>
                    <a:pt x="741" y="3232"/>
                    <a:pt x="682" y="3084"/>
                    <a:pt x="682" y="2906"/>
                  </a:cubicBezTo>
                  <a:cubicBezTo>
                    <a:pt x="682" y="2787"/>
                    <a:pt x="712" y="2698"/>
                    <a:pt x="771" y="2609"/>
                  </a:cubicBezTo>
                  <a:cubicBezTo>
                    <a:pt x="830" y="2520"/>
                    <a:pt x="919" y="2431"/>
                    <a:pt x="1038" y="2402"/>
                  </a:cubicBezTo>
                  <a:cubicBezTo>
                    <a:pt x="1157" y="2343"/>
                    <a:pt x="1334" y="2313"/>
                    <a:pt x="1601" y="2254"/>
                  </a:cubicBezTo>
                  <a:cubicBezTo>
                    <a:pt x="2076" y="2194"/>
                    <a:pt x="2432" y="2105"/>
                    <a:pt x="2669" y="2016"/>
                  </a:cubicBezTo>
                  <a:close/>
                  <a:moveTo>
                    <a:pt x="1839" y="0"/>
                  </a:moveTo>
                  <a:cubicBezTo>
                    <a:pt x="1512" y="0"/>
                    <a:pt x="1216" y="59"/>
                    <a:pt x="979" y="148"/>
                  </a:cubicBezTo>
                  <a:cubicBezTo>
                    <a:pt x="712" y="237"/>
                    <a:pt x="534" y="356"/>
                    <a:pt x="386" y="534"/>
                  </a:cubicBezTo>
                  <a:cubicBezTo>
                    <a:pt x="267" y="712"/>
                    <a:pt x="178" y="919"/>
                    <a:pt x="119" y="1186"/>
                  </a:cubicBezTo>
                  <a:lnTo>
                    <a:pt x="741" y="1275"/>
                  </a:lnTo>
                  <a:cubicBezTo>
                    <a:pt x="801" y="1008"/>
                    <a:pt x="919" y="830"/>
                    <a:pt x="1068" y="712"/>
                  </a:cubicBezTo>
                  <a:cubicBezTo>
                    <a:pt x="1216" y="593"/>
                    <a:pt x="1453" y="563"/>
                    <a:pt x="1750" y="563"/>
                  </a:cubicBezTo>
                  <a:cubicBezTo>
                    <a:pt x="2076" y="563"/>
                    <a:pt x="2313" y="623"/>
                    <a:pt x="2491" y="771"/>
                  </a:cubicBezTo>
                  <a:cubicBezTo>
                    <a:pt x="2609" y="890"/>
                    <a:pt x="2669" y="1068"/>
                    <a:pt x="2669" y="1334"/>
                  </a:cubicBezTo>
                  <a:cubicBezTo>
                    <a:pt x="2669" y="1364"/>
                    <a:pt x="2669" y="1423"/>
                    <a:pt x="2669" y="1512"/>
                  </a:cubicBezTo>
                  <a:cubicBezTo>
                    <a:pt x="2432" y="1601"/>
                    <a:pt x="2046" y="1661"/>
                    <a:pt x="1512" y="1720"/>
                  </a:cubicBezTo>
                  <a:cubicBezTo>
                    <a:pt x="1246" y="1750"/>
                    <a:pt x="1068" y="1779"/>
                    <a:pt x="919" y="1838"/>
                  </a:cubicBezTo>
                  <a:cubicBezTo>
                    <a:pt x="741" y="1868"/>
                    <a:pt x="593" y="1957"/>
                    <a:pt x="475" y="2046"/>
                  </a:cubicBezTo>
                  <a:cubicBezTo>
                    <a:pt x="326" y="2135"/>
                    <a:pt x="208" y="2254"/>
                    <a:pt x="119" y="2402"/>
                  </a:cubicBezTo>
                  <a:cubicBezTo>
                    <a:pt x="30" y="2580"/>
                    <a:pt x="0" y="2728"/>
                    <a:pt x="0" y="2936"/>
                  </a:cubicBezTo>
                  <a:cubicBezTo>
                    <a:pt x="0" y="3262"/>
                    <a:pt x="119" y="3529"/>
                    <a:pt x="326" y="3736"/>
                  </a:cubicBezTo>
                  <a:cubicBezTo>
                    <a:pt x="564" y="3914"/>
                    <a:pt x="890" y="4033"/>
                    <a:pt x="1305" y="4033"/>
                  </a:cubicBezTo>
                  <a:cubicBezTo>
                    <a:pt x="1572" y="4033"/>
                    <a:pt x="1809" y="4003"/>
                    <a:pt x="2016" y="3914"/>
                  </a:cubicBezTo>
                  <a:cubicBezTo>
                    <a:pt x="2254" y="3825"/>
                    <a:pt x="2491" y="3677"/>
                    <a:pt x="2728" y="3469"/>
                  </a:cubicBezTo>
                  <a:cubicBezTo>
                    <a:pt x="2758" y="3647"/>
                    <a:pt x="2787" y="3795"/>
                    <a:pt x="2847" y="3944"/>
                  </a:cubicBezTo>
                  <a:lnTo>
                    <a:pt x="3529" y="3944"/>
                  </a:lnTo>
                  <a:cubicBezTo>
                    <a:pt x="3440" y="3795"/>
                    <a:pt x="3410" y="3647"/>
                    <a:pt x="3380" y="3469"/>
                  </a:cubicBezTo>
                  <a:cubicBezTo>
                    <a:pt x="3351" y="3321"/>
                    <a:pt x="3321" y="2936"/>
                    <a:pt x="3321" y="2343"/>
                  </a:cubicBezTo>
                  <a:lnTo>
                    <a:pt x="3321" y="1453"/>
                  </a:lnTo>
                  <a:cubicBezTo>
                    <a:pt x="3321" y="1186"/>
                    <a:pt x="3321" y="979"/>
                    <a:pt x="3291" y="860"/>
                  </a:cubicBezTo>
                  <a:cubicBezTo>
                    <a:pt x="3262" y="682"/>
                    <a:pt x="3203" y="534"/>
                    <a:pt x="3084" y="415"/>
                  </a:cubicBezTo>
                  <a:cubicBezTo>
                    <a:pt x="2995" y="297"/>
                    <a:pt x="2847" y="208"/>
                    <a:pt x="2639" y="119"/>
                  </a:cubicBezTo>
                  <a:cubicBezTo>
                    <a:pt x="2432" y="59"/>
                    <a:pt x="2165" y="0"/>
                    <a:pt x="1839"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0"/>
            <p:cNvSpPr/>
            <p:nvPr/>
          </p:nvSpPr>
          <p:spPr>
            <a:xfrm>
              <a:off x="4006800" y="789675"/>
              <a:ext cx="46725" cy="131225"/>
            </a:xfrm>
            <a:custGeom>
              <a:rect b="b" l="l" r="r" t="t"/>
              <a:pathLst>
                <a:path extrusionOk="0" h="5249" w="1869">
                  <a:moveTo>
                    <a:pt x="1127" y="1"/>
                  </a:moveTo>
                  <a:lnTo>
                    <a:pt x="475" y="386"/>
                  </a:lnTo>
                  <a:lnTo>
                    <a:pt x="475" y="1335"/>
                  </a:lnTo>
                  <a:lnTo>
                    <a:pt x="0" y="1335"/>
                  </a:lnTo>
                  <a:lnTo>
                    <a:pt x="0" y="1839"/>
                  </a:lnTo>
                  <a:lnTo>
                    <a:pt x="475" y="1839"/>
                  </a:lnTo>
                  <a:lnTo>
                    <a:pt x="475" y="4063"/>
                  </a:lnTo>
                  <a:cubicBezTo>
                    <a:pt x="475" y="4448"/>
                    <a:pt x="505" y="4715"/>
                    <a:pt x="564" y="4834"/>
                  </a:cubicBezTo>
                  <a:cubicBezTo>
                    <a:pt x="623" y="4952"/>
                    <a:pt x="712" y="5041"/>
                    <a:pt x="831" y="5130"/>
                  </a:cubicBezTo>
                  <a:cubicBezTo>
                    <a:pt x="979" y="5190"/>
                    <a:pt x="1157" y="5249"/>
                    <a:pt x="1394" y="5249"/>
                  </a:cubicBezTo>
                  <a:cubicBezTo>
                    <a:pt x="1542" y="5249"/>
                    <a:pt x="1691" y="5219"/>
                    <a:pt x="1868" y="5190"/>
                  </a:cubicBezTo>
                  <a:lnTo>
                    <a:pt x="1780" y="4597"/>
                  </a:lnTo>
                  <a:cubicBezTo>
                    <a:pt x="1661" y="4626"/>
                    <a:pt x="1572" y="4626"/>
                    <a:pt x="1513" y="4626"/>
                  </a:cubicBezTo>
                  <a:cubicBezTo>
                    <a:pt x="1394" y="4626"/>
                    <a:pt x="1335" y="4626"/>
                    <a:pt x="1275" y="4597"/>
                  </a:cubicBezTo>
                  <a:cubicBezTo>
                    <a:pt x="1216" y="4567"/>
                    <a:pt x="1186" y="4508"/>
                    <a:pt x="1157" y="4448"/>
                  </a:cubicBezTo>
                  <a:cubicBezTo>
                    <a:pt x="1157" y="4419"/>
                    <a:pt x="1127" y="4300"/>
                    <a:pt x="1127" y="4093"/>
                  </a:cubicBezTo>
                  <a:lnTo>
                    <a:pt x="1127" y="1839"/>
                  </a:lnTo>
                  <a:lnTo>
                    <a:pt x="1780" y="1839"/>
                  </a:lnTo>
                  <a:lnTo>
                    <a:pt x="1780" y="1335"/>
                  </a:lnTo>
                  <a:lnTo>
                    <a:pt x="1127" y="1335"/>
                  </a:lnTo>
                  <a:lnTo>
                    <a:pt x="1127"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0"/>
            <p:cNvSpPr/>
            <p:nvPr/>
          </p:nvSpPr>
          <p:spPr>
            <a:xfrm>
              <a:off x="4067575" y="786725"/>
              <a:ext cx="16350" cy="132700"/>
            </a:xfrm>
            <a:custGeom>
              <a:rect b="b" l="l" r="r" t="t"/>
              <a:pathLst>
                <a:path extrusionOk="0" h="5308" w="654">
                  <a:moveTo>
                    <a:pt x="1" y="0"/>
                  </a:moveTo>
                  <a:lnTo>
                    <a:pt x="1" y="741"/>
                  </a:lnTo>
                  <a:lnTo>
                    <a:pt x="653" y="741"/>
                  </a:lnTo>
                  <a:lnTo>
                    <a:pt x="653" y="0"/>
                  </a:lnTo>
                  <a:close/>
                  <a:moveTo>
                    <a:pt x="1" y="1453"/>
                  </a:moveTo>
                  <a:lnTo>
                    <a:pt x="1" y="5308"/>
                  </a:lnTo>
                  <a:lnTo>
                    <a:pt x="653" y="5308"/>
                  </a:lnTo>
                  <a:lnTo>
                    <a:pt x="653" y="1453"/>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0"/>
            <p:cNvSpPr/>
            <p:nvPr/>
          </p:nvSpPr>
          <p:spPr>
            <a:xfrm>
              <a:off x="4102425" y="820825"/>
              <a:ext cx="90450" cy="100825"/>
            </a:xfrm>
            <a:custGeom>
              <a:rect b="b" l="l" r="r" t="t"/>
              <a:pathLst>
                <a:path extrusionOk="0" h="4033" w="3618">
                  <a:moveTo>
                    <a:pt x="1809" y="563"/>
                  </a:moveTo>
                  <a:cubicBezTo>
                    <a:pt x="2135" y="563"/>
                    <a:pt x="2402" y="682"/>
                    <a:pt x="2610" y="919"/>
                  </a:cubicBezTo>
                  <a:cubicBezTo>
                    <a:pt x="2817" y="1156"/>
                    <a:pt x="2936" y="1512"/>
                    <a:pt x="2936" y="1987"/>
                  </a:cubicBezTo>
                  <a:cubicBezTo>
                    <a:pt x="2936" y="2491"/>
                    <a:pt x="2817" y="2876"/>
                    <a:pt x="2610" y="3113"/>
                  </a:cubicBezTo>
                  <a:cubicBezTo>
                    <a:pt x="2402" y="3380"/>
                    <a:pt x="2135" y="3499"/>
                    <a:pt x="1809" y="3499"/>
                  </a:cubicBezTo>
                  <a:cubicBezTo>
                    <a:pt x="1483" y="3499"/>
                    <a:pt x="1216" y="3380"/>
                    <a:pt x="1009" y="3113"/>
                  </a:cubicBezTo>
                  <a:cubicBezTo>
                    <a:pt x="771" y="2876"/>
                    <a:pt x="682" y="2520"/>
                    <a:pt x="682" y="2016"/>
                  </a:cubicBezTo>
                  <a:cubicBezTo>
                    <a:pt x="682" y="1542"/>
                    <a:pt x="771" y="1156"/>
                    <a:pt x="1009" y="919"/>
                  </a:cubicBezTo>
                  <a:cubicBezTo>
                    <a:pt x="1216" y="682"/>
                    <a:pt x="1483" y="563"/>
                    <a:pt x="1809" y="563"/>
                  </a:cubicBezTo>
                  <a:close/>
                  <a:moveTo>
                    <a:pt x="1809" y="0"/>
                  </a:moveTo>
                  <a:cubicBezTo>
                    <a:pt x="1335" y="0"/>
                    <a:pt x="920" y="148"/>
                    <a:pt x="593" y="445"/>
                  </a:cubicBezTo>
                  <a:cubicBezTo>
                    <a:pt x="208" y="771"/>
                    <a:pt x="0" y="1305"/>
                    <a:pt x="0" y="2016"/>
                  </a:cubicBezTo>
                  <a:cubicBezTo>
                    <a:pt x="0" y="2669"/>
                    <a:pt x="178" y="3173"/>
                    <a:pt x="505" y="3499"/>
                  </a:cubicBezTo>
                  <a:cubicBezTo>
                    <a:pt x="831" y="3855"/>
                    <a:pt x="1275" y="4033"/>
                    <a:pt x="1809" y="4033"/>
                  </a:cubicBezTo>
                  <a:cubicBezTo>
                    <a:pt x="2135" y="4033"/>
                    <a:pt x="2462" y="3944"/>
                    <a:pt x="2728" y="3795"/>
                  </a:cubicBezTo>
                  <a:cubicBezTo>
                    <a:pt x="3025" y="3647"/>
                    <a:pt x="3232" y="3410"/>
                    <a:pt x="3381" y="3143"/>
                  </a:cubicBezTo>
                  <a:cubicBezTo>
                    <a:pt x="3529" y="2847"/>
                    <a:pt x="3618" y="2461"/>
                    <a:pt x="3618" y="1957"/>
                  </a:cubicBezTo>
                  <a:cubicBezTo>
                    <a:pt x="3618" y="1364"/>
                    <a:pt x="3440" y="890"/>
                    <a:pt x="3114" y="534"/>
                  </a:cubicBezTo>
                  <a:cubicBezTo>
                    <a:pt x="2758" y="178"/>
                    <a:pt x="2343" y="0"/>
                    <a:pt x="1809"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0"/>
            <p:cNvSpPr/>
            <p:nvPr/>
          </p:nvSpPr>
          <p:spPr>
            <a:xfrm>
              <a:off x="4211400" y="820825"/>
              <a:ext cx="78600" cy="98600"/>
            </a:xfrm>
            <a:custGeom>
              <a:rect b="b" l="l" r="r" t="t"/>
              <a:pathLst>
                <a:path extrusionOk="0" h="3944" w="3144">
                  <a:moveTo>
                    <a:pt x="1809" y="0"/>
                  </a:moveTo>
                  <a:cubicBezTo>
                    <a:pt x="1275" y="0"/>
                    <a:pt x="890" y="237"/>
                    <a:pt x="593" y="652"/>
                  </a:cubicBezTo>
                  <a:lnTo>
                    <a:pt x="593" y="89"/>
                  </a:lnTo>
                  <a:lnTo>
                    <a:pt x="0" y="89"/>
                  </a:lnTo>
                  <a:lnTo>
                    <a:pt x="0" y="3944"/>
                  </a:lnTo>
                  <a:lnTo>
                    <a:pt x="653" y="3944"/>
                  </a:lnTo>
                  <a:lnTo>
                    <a:pt x="653" y="1838"/>
                  </a:lnTo>
                  <a:cubicBezTo>
                    <a:pt x="653" y="1364"/>
                    <a:pt x="771" y="1008"/>
                    <a:pt x="979" y="830"/>
                  </a:cubicBezTo>
                  <a:cubicBezTo>
                    <a:pt x="1157" y="652"/>
                    <a:pt x="1394" y="563"/>
                    <a:pt x="1690" y="563"/>
                  </a:cubicBezTo>
                  <a:cubicBezTo>
                    <a:pt x="1868" y="563"/>
                    <a:pt x="2017" y="623"/>
                    <a:pt x="2135" y="682"/>
                  </a:cubicBezTo>
                  <a:cubicBezTo>
                    <a:pt x="2254" y="771"/>
                    <a:pt x="2343" y="890"/>
                    <a:pt x="2402" y="1008"/>
                  </a:cubicBezTo>
                  <a:cubicBezTo>
                    <a:pt x="2461" y="1127"/>
                    <a:pt x="2491" y="1334"/>
                    <a:pt x="2491" y="1601"/>
                  </a:cubicBezTo>
                  <a:lnTo>
                    <a:pt x="2491" y="3944"/>
                  </a:lnTo>
                  <a:lnTo>
                    <a:pt x="3143" y="3944"/>
                  </a:lnTo>
                  <a:lnTo>
                    <a:pt x="3143" y="1572"/>
                  </a:lnTo>
                  <a:cubicBezTo>
                    <a:pt x="3143" y="1275"/>
                    <a:pt x="3114" y="1068"/>
                    <a:pt x="3114" y="949"/>
                  </a:cubicBezTo>
                  <a:cubicBezTo>
                    <a:pt x="3054" y="771"/>
                    <a:pt x="2995" y="593"/>
                    <a:pt x="2906" y="474"/>
                  </a:cubicBezTo>
                  <a:cubicBezTo>
                    <a:pt x="2787" y="326"/>
                    <a:pt x="2669" y="208"/>
                    <a:pt x="2461" y="148"/>
                  </a:cubicBezTo>
                  <a:cubicBezTo>
                    <a:pt x="2254" y="59"/>
                    <a:pt x="2046" y="0"/>
                    <a:pt x="1809"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0"/>
            <p:cNvSpPr/>
            <p:nvPr/>
          </p:nvSpPr>
          <p:spPr>
            <a:xfrm>
              <a:off x="4308500" y="820825"/>
              <a:ext cx="79350" cy="100825"/>
            </a:xfrm>
            <a:custGeom>
              <a:rect b="b" l="l" r="r" t="t"/>
              <a:pathLst>
                <a:path extrusionOk="0" h="4033" w="3174">
                  <a:moveTo>
                    <a:pt x="1513" y="0"/>
                  </a:moveTo>
                  <a:cubicBezTo>
                    <a:pt x="1305" y="0"/>
                    <a:pt x="1127" y="30"/>
                    <a:pt x="949" y="89"/>
                  </a:cubicBezTo>
                  <a:cubicBezTo>
                    <a:pt x="771" y="148"/>
                    <a:pt x="623" y="208"/>
                    <a:pt x="534" y="267"/>
                  </a:cubicBezTo>
                  <a:cubicBezTo>
                    <a:pt x="386" y="386"/>
                    <a:pt x="297" y="504"/>
                    <a:pt x="208" y="652"/>
                  </a:cubicBezTo>
                  <a:cubicBezTo>
                    <a:pt x="149" y="801"/>
                    <a:pt x="89" y="949"/>
                    <a:pt x="89" y="1127"/>
                  </a:cubicBezTo>
                  <a:cubicBezTo>
                    <a:pt x="89" y="1305"/>
                    <a:pt x="149" y="1483"/>
                    <a:pt x="238" y="1631"/>
                  </a:cubicBezTo>
                  <a:cubicBezTo>
                    <a:pt x="327" y="1779"/>
                    <a:pt x="475" y="1927"/>
                    <a:pt x="653" y="1987"/>
                  </a:cubicBezTo>
                  <a:cubicBezTo>
                    <a:pt x="831" y="2076"/>
                    <a:pt x="1187" y="2194"/>
                    <a:pt x="1661" y="2313"/>
                  </a:cubicBezTo>
                  <a:cubicBezTo>
                    <a:pt x="2017" y="2402"/>
                    <a:pt x="2224" y="2491"/>
                    <a:pt x="2313" y="2550"/>
                  </a:cubicBezTo>
                  <a:cubicBezTo>
                    <a:pt x="2462" y="2609"/>
                    <a:pt x="2521" y="2728"/>
                    <a:pt x="2521" y="2876"/>
                  </a:cubicBezTo>
                  <a:cubicBezTo>
                    <a:pt x="2521" y="3054"/>
                    <a:pt x="2432" y="3202"/>
                    <a:pt x="2284" y="3321"/>
                  </a:cubicBezTo>
                  <a:cubicBezTo>
                    <a:pt x="2135" y="3440"/>
                    <a:pt x="1928" y="3499"/>
                    <a:pt x="1631" y="3499"/>
                  </a:cubicBezTo>
                  <a:cubicBezTo>
                    <a:pt x="1335" y="3499"/>
                    <a:pt x="1098" y="3440"/>
                    <a:pt x="949" y="3291"/>
                  </a:cubicBezTo>
                  <a:cubicBezTo>
                    <a:pt x="771" y="3143"/>
                    <a:pt x="683" y="2965"/>
                    <a:pt x="623" y="2698"/>
                  </a:cubicBezTo>
                  <a:lnTo>
                    <a:pt x="1" y="2787"/>
                  </a:lnTo>
                  <a:cubicBezTo>
                    <a:pt x="60" y="3202"/>
                    <a:pt x="238" y="3499"/>
                    <a:pt x="505" y="3706"/>
                  </a:cubicBezTo>
                  <a:cubicBezTo>
                    <a:pt x="742" y="3914"/>
                    <a:pt x="1127" y="4033"/>
                    <a:pt x="1631" y="4033"/>
                  </a:cubicBezTo>
                  <a:cubicBezTo>
                    <a:pt x="1928" y="4033"/>
                    <a:pt x="2195" y="3973"/>
                    <a:pt x="2432" y="3884"/>
                  </a:cubicBezTo>
                  <a:cubicBezTo>
                    <a:pt x="2669" y="3766"/>
                    <a:pt x="2877" y="3618"/>
                    <a:pt x="2995" y="3440"/>
                  </a:cubicBezTo>
                  <a:cubicBezTo>
                    <a:pt x="3114" y="3232"/>
                    <a:pt x="3173" y="3025"/>
                    <a:pt x="3173" y="2817"/>
                  </a:cubicBezTo>
                  <a:cubicBezTo>
                    <a:pt x="3173" y="2580"/>
                    <a:pt x="3144" y="2402"/>
                    <a:pt x="3025" y="2254"/>
                  </a:cubicBezTo>
                  <a:cubicBezTo>
                    <a:pt x="2936" y="2105"/>
                    <a:pt x="2788" y="1987"/>
                    <a:pt x="2610" y="1927"/>
                  </a:cubicBezTo>
                  <a:cubicBezTo>
                    <a:pt x="2402" y="1838"/>
                    <a:pt x="2106" y="1750"/>
                    <a:pt x="1631" y="1601"/>
                  </a:cubicBezTo>
                  <a:cubicBezTo>
                    <a:pt x="1305" y="1512"/>
                    <a:pt x="1127" y="1483"/>
                    <a:pt x="1068" y="1453"/>
                  </a:cubicBezTo>
                  <a:cubicBezTo>
                    <a:pt x="949" y="1394"/>
                    <a:pt x="860" y="1334"/>
                    <a:pt x="801" y="1275"/>
                  </a:cubicBezTo>
                  <a:cubicBezTo>
                    <a:pt x="742" y="1216"/>
                    <a:pt x="712" y="1127"/>
                    <a:pt x="712" y="1038"/>
                  </a:cubicBezTo>
                  <a:cubicBezTo>
                    <a:pt x="712" y="919"/>
                    <a:pt x="801" y="801"/>
                    <a:pt x="920" y="712"/>
                  </a:cubicBezTo>
                  <a:cubicBezTo>
                    <a:pt x="1038" y="593"/>
                    <a:pt x="1276" y="563"/>
                    <a:pt x="1572" y="563"/>
                  </a:cubicBezTo>
                  <a:cubicBezTo>
                    <a:pt x="1809" y="563"/>
                    <a:pt x="2017" y="593"/>
                    <a:pt x="2135" y="712"/>
                  </a:cubicBezTo>
                  <a:cubicBezTo>
                    <a:pt x="2284" y="830"/>
                    <a:pt x="2373" y="979"/>
                    <a:pt x="2402" y="1186"/>
                  </a:cubicBezTo>
                  <a:lnTo>
                    <a:pt x="3025" y="1097"/>
                  </a:lnTo>
                  <a:cubicBezTo>
                    <a:pt x="2995" y="830"/>
                    <a:pt x="2906" y="652"/>
                    <a:pt x="2817" y="504"/>
                  </a:cubicBezTo>
                  <a:cubicBezTo>
                    <a:pt x="2699" y="356"/>
                    <a:pt x="2521" y="237"/>
                    <a:pt x="2313" y="148"/>
                  </a:cubicBezTo>
                  <a:cubicBezTo>
                    <a:pt x="2076" y="59"/>
                    <a:pt x="1809" y="0"/>
                    <a:pt x="1513"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4" name="Google Shape;904;p30"/>
          <p:cNvSpPr/>
          <p:nvPr/>
        </p:nvSpPr>
        <p:spPr>
          <a:xfrm>
            <a:off x="568275" y="1549950"/>
            <a:ext cx="207300" cy="225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0"/>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906" name="Google Shape;906;p30"/>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31"/>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912" name="Google Shape;912;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32"/>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Appendix</a:t>
            </a:r>
            <a:endParaRPr/>
          </a:p>
        </p:txBody>
      </p:sp>
      <p:sp>
        <p:nvSpPr>
          <p:cNvPr id="918" name="Google Shape;918;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Goal</a:t>
            </a:r>
            <a:endParaRPr/>
          </a:p>
        </p:txBody>
      </p:sp>
      <p:sp>
        <p:nvSpPr>
          <p:cNvPr id="81" name="Google Shape;81;p15"/>
          <p:cNvSpPr txBox="1"/>
          <p:nvPr>
            <p:ph idx="1" type="body"/>
          </p:nvPr>
        </p:nvSpPr>
        <p:spPr>
          <a:xfrm>
            <a:off x="1308475" y="2206975"/>
            <a:ext cx="3746100" cy="994200"/>
          </a:xfrm>
          <a:prstGeom prst="rect">
            <a:avLst/>
          </a:prstGeom>
        </p:spPr>
        <p:txBody>
          <a:bodyPr anchorCtr="0" anchor="t" bIns="34275" lIns="68575" spcFirstLastPara="1" rIns="68575" wrap="square" tIns="34275">
            <a:noAutofit/>
          </a:bodyPr>
          <a:lstStyle/>
          <a:p>
            <a:pPr indent="-342900" lvl="0" marL="457200" rtl="0" algn="l">
              <a:lnSpc>
                <a:spcPct val="150000"/>
              </a:lnSpc>
              <a:spcBef>
                <a:spcPts val="800"/>
              </a:spcBef>
              <a:spcAft>
                <a:spcPts val="0"/>
              </a:spcAft>
              <a:buSzPts val="1800"/>
              <a:buAutoNum type="arabicPeriod"/>
            </a:pPr>
            <a:r>
              <a:rPr b="1" lang="en"/>
              <a:t>Build up email list</a:t>
            </a:r>
            <a:endParaRPr b="1"/>
          </a:p>
          <a:p>
            <a:pPr indent="-342900" lvl="0" marL="457200" rtl="0" algn="l">
              <a:lnSpc>
                <a:spcPct val="150000"/>
              </a:lnSpc>
              <a:spcBef>
                <a:spcPts val="0"/>
              </a:spcBef>
              <a:spcAft>
                <a:spcPts val="0"/>
              </a:spcAft>
              <a:buSzPts val="1800"/>
              <a:buAutoNum type="arabicPeriod"/>
            </a:pPr>
            <a:r>
              <a:rPr b="1" lang="en"/>
              <a:t>Gather engaged audience</a:t>
            </a:r>
            <a:endParaRPr b="1"/>
          </a:p>
        </p:txBody>
      </p:sp>
      <p:pic>
        <p:nvPicPr>
          <p:cNvPr id="82" name="Google Shape;82;p15"/>
          <p:cNvPicPr preferRelativeResize="0"/>
          <p:nvPr/>
        </p:nvPicPr>
        <p:blipFill>
          <a:blip r:embed="rId3">
            <a:alphaModFix/>
          </a:blip>
          <a:stretch>
            <a:fillRect/>
          </a:stretch>
        </p:blipFill>
        <p:spPr>
          <a:xfrm>
            <a:off x="6048275" y="1031955"/>
            <a:ext cx="2165975" cy="926875"/>
          </a:xfrm>
          <a:prstGeom prst="rect">
            <a:avLst/>
          </a:prstGeom>
          <a:noFill/>
          <a:ln>
            <a:noFill/>
          </a:ln>
        </p:spPr>
      </p:pic>
      <p:pic>
        <p:nvPicPr>
          <p:cNvPr id="83" name="Google Shape;83;p15"/>
          <p:cNvPicPr preferRelativeResize="0"/>
          <p:nvPr/>
        </p:nvPicPr>
        <p:blipFill>
          <a:blip r:embed="rId4">
            <a:alphaModFix/>
          </a:blip>
          <a:stretch>
            <a:fillRect/>
          </a:stretch>
        </p:blipFill>
        <p:spPr>
          <a:xfrm>
            <a:off x="5421022" y="2206975"/>
            <a:ext cx="3252378" cy="2312150"/>
          </a:xfrm>
          <a:prstGeom prst="rect">
            <a:avLst/>
          </a:prstGeom>
          <a:noFill/>
          <a:ln>
            <a:noFill/>
          </a:ln>
        </p:spPr>
      </p:pic>
      <p:sp>
        <p:nvSpPr>
          <p:cNvPr id="84" name="Google Shape;84;p15"/>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33"/>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 Sources</a:t>
            </a:r>
            <a:endParaRPr/>
          </a:p>
        </p:txBody>
      </p:sp>
      <p:sp>
        <p:nvSpPr>
          <p:cNvPr id="924" name="Google Shape;924;p33"/>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
              <a:t>MTA Turnstile Data for May and June 2018</a:t>
            </a:r>
            <a:endParaRPr/>
          </a:p>
          <a:p>
            <a:pPr indent="-317500" lvl="1" marL="914400" rtl="0" algn="l">
              <a:spcBef>
                <a:spcPts val="0"/>
              </a:spcBef>
              <a:spcAft>
                <a:spcPts val="0"/>
              </a:spcAft>
              <a:buSzPts val="1400"/>
              <a:buChar char="○"/>
            </a:pPr>
            <a:r>
              <a:rPr lang="en" u="sng">
                <a:solidFill>
                  <a:schemeClr val="hlink"/>
                </a:solidFill>
                <a:hlinkClick r:id="rId3"/>
              </a:rPr>
              <a:t>http://web.mta.info/developers/turnstile.html</a:t>
            </a:r>
            <a:r>
              <a:rPr lang="en"/>
              <a:t> </a:t>
            </a:r>
            <a:br>
              <a:rPr lang="en"/>
            </a:br>
            <a:endParaRPr/>
          </a:p>
          <a:p>
            <a:pPr indent="-317500" lvl="0" marL="457200" rtl="0" algn="l">
              <a:spcBef>
                <a:spcPts val="0"/>
              </a:spcBef>
              <a:spcAft>
                <a:spcPts val="0"/>
              </a:spcAft>
              <a:buSzPts val="1400"/>
              <a:buChar char="●"/>
            </a:pPr>
            <a:r>
              <a:rPr lang="en"/>
              <a:t>MTA Station Information</a:t>
            </a:r>
            <a:endParaRPr/>
          </a:p>
          <a:p>
            <a:pPr indent="-317500" lvl="1" marL="914400" rtl="0" algn="l">
              <a:spcBef>
                <a:spcPts val="0"/>
              </a:spcBef>
              <a:spcAft>
                <a:spcPts val="0"/>
              </a:spcAft>
              <a:buSzPts val="1400"/>
              <a:buChar char="○"/>
            </a:pPr>
            <a:r>
              <a:rPr lang="en" u="sng">
                <a:solidFill>
                  <a:schemeClr val="hlink"/>
                </a:solidFill>
                <a:hlinkClick r:id="rId4"/>
              </a:rPr>
              <a:t>http://web.mta.info/developers/data/nyct/subway/Stations.csv</a:t>
            </a:r>
            <a:r>
              <a:rPr lang="en"/>
              <a:t> </a:t>
            </a:r>
            <a:br>
              <a:rPr lang="en"/>
            </a:br>
            <a:endParaRPr/>
          </a:p>
          <a:p>
            <a:pPr indent="-317500" lvl="0" marL="457200" rtl="0" algn="l">
              <a:spcBef>
                <a:spcPts val="0"/>
              </a:spcBef>
              <a:spcAft>
                <a:spcPts val="0"/>
              </a:spcAft>
              <a:buSzPts val="1400"/>
              <a:buChar char="●"/>
            </a:pPr>
            <a:r>
              <a:rPr lang="en"/>
              <a:t>MTA Turnstiles-Remote Complex Lookup</a:t>
            </a:r>
            <a:endParaRPr/>
          </a:p>
          <a:p>
            <a:pPr indent="-317500" lvl="1" marL="914400" rtl="0" algn="l">
              <a:spcBef>
                <a:spcPts val="0"/>
              </a:spcBef>
              <a:spcAft>
                <a:spcPts val="0"/>
              </a:spcAft>
              <a:buSzPts val="1400"/>
              <a:buChar char="○"/>
            </a:pPr>
            <a:r>
              <a:rPr lang="en" u="sng">
                <a:solidFill>
                  <a:schemeClr val="accent5"/>
                </a:solidFill>
                <a:hlinkClick r:id="rId5">
                  <a:extLst>
                    <a:ext uri="{A12FA001-AC4F-418D-AE19-62706E023703}">
                      <ahyp:hlinkClr val="tx"/>
                    </a:ext>
                  </a:extLst>
                </a:hlinkClick>
              </a:rPr>
              <a:t>https://qri.cloud/nyc-transit-data/remote_complex_lookup</a:t>
            </a:r>
            <a:br>
              <a:rPr lang="en" sz="2500"/>
            </a:br>
            <a:endParaRPr/>
          </a:p>
          <a:p>
            <a:pPr indent="-317500" lvl="0" marL="457200" rtl="0" algn="l">
              <a:spcBef>
                <a:spcPts val="0"/>
              </a:spcBef>
              <a:spcAft>
                <a:spcPts val="0"/>
              </a:spcAft>
              <a:buSzPts val="1400"/>
              <a:buChar char="●"/>
            </a:pPr>
            <a:r>
              <a:rPr lang="en"/>
              <a:t>Locations of mta stations and tech companies/universities</a:t>
            </a:r>
            <a:endParaRPr/>
          </a:p>
          <a:p>
            <a:pPr indent="-317500" lvl="1" marL="914400" rtl="0" algn="l">
              <a:spcBef>
                <a:spcPts val="0"/>
              </a:spcBef>
              <a:spcAft>
                <a:spcPts val="0"/>
              </a:spcAft>
              <a:buSzPts val="1400"/>
              <a:buChar char="○"/>
            </a:pPr>
            <a:r>
              <a:rPr lang="en"/>
              <a:t>Google Maps, Mapline</a:t>
            </a:r>
            <a:br>
              <a:rPr lang="en"/>
            </a:br>
            <a:endParaRPr/>
          </a:p>
          <a:p>
            <a:pPr indent="-317500" lvl="0" marL="457200" rtl="0" algn="l">
              <a:spcBef>
                <a:spcPts val="0"/>
              </a:spcBef>
              <a:spcAft>
                <a:spcPts val="0"/>
              </a:spcAft>
              <a:buSzPts val="1400"/>
              <a:buChar char="●"/>
            </a:pPr>
            <a:r>
              <a:rPr lang="en"/>
              <a:t>IRS Individual Income Tax Statistics</a:t>
            </a:r>
            <a:endParaRPr/>
          </a:p>
          <a:p>
            <a:pPr indent="-317500" lvl="1" marL="914400" rtl="0" algn="l">
              <a:spcBef>
                <a:spcPts val="0"/>
              </a:spcBef>
              <a:spcAft>
                <a:spcPts val="0"/>
              </a:spcAft>
              <a:buSzPts val="1400"/>
              <a:buFont typeface="Calibri"/>
              <a:buChar char="○"/>
            </a:pPr>
            <a:r>
              <a:rPr lang="en" u="sng">
                <a:solidFill>
                  <a:schemeClr val="accent5"/>
                </a:solidFill>
                <a:latin typeface="Calibri"/>
                <a:ea typeface="Calibri"/>
                <a:cs typeface="Calibri"/>
                <a:sym typeface="Calibri"/>
                <a:hlinkClick r:id="rId6">
                  <a:extLst>
                    <a:ext uri="{A12FA001-AC4F-418D-AE19-62706E023703}">
                      <ahyp:hlinkClr val="tx"/>
                    </a:ext>
                  </a:extLst>
                </a:hlinkClick>
              </a:rPr>
              <a:t>https://www.irs.gov/statistics/soi-tax-stats-individual-income-tax-statistics-2018-zip-code-data-soi</a:t>
            </a:r>
            <a:endParaRPr/>
          </a:p>
        </p:txBody>
      </p:sp>
      <p:sp>
        <p:nvSpPr>
          <p:cNvPr id="925" name="Google Shape;925;p33"/>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34"/>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Conclusion</a:t>
            </a:r>
            <a:endParaRPr/>
          </a:p>
        </p:txBody>
      </p:sp>
      <p:graphicFrame>
        <p:nvGraphicFramePr>
          <p:cNvPr id="931" name="Google Shape;931;p34"/>
          <p:cNvGraphicFramePr/>
          <p:nvPr/>
        </p:nvGraphicFramePr>
        <p:xfrm>
          <a:off x="682125" y="1428750"/>
          <a:ext cx="3000000" cy="3000000"/>
        </p:xfrm>
        <a:graphic>
          <a:graphicData uri="http://schemas.openxmlformats.org/drawingml/2006/table">
            <a:tbl>
              <a:tblPr>
                <a:noFill/>
                <a:tableStyleId>{3CF5242E-1784-4A34-BEAD-3CB6A22244EF}</a:tableStyleId>
              </a:tblPr>
              <a:tblGrid>
                <a:gridCol w="1946025"/>
                <a:gridCol w="1215050"/>
                <a:gridCol w="2922250"/>
                <a:gridCol w="1749900"/>
              </a:tblGrid>
              <a:tr h="381000">
                <a:tc>
                  <a:txBody>
                    <a:bodyPr/>
                    <a:lstStyle/>
                    <a:p>
                      <a:pPr indent="0" lvl="0" marL="0" rtl="0" algn="l">
                        <a:spcBef>
                          <a:spcPts val="0"/>
                        </a:spcBef>
                        <a:spcAft>
                          <a:spcPts val="0"/>
                        </a:spcAft>
                        <a:buNone/>
                      </a:pPr>
                      <a:r>
                        <a:rPr b="1" lang="en" sz="1200"/>
                        <a:t>Station Name</a:t>
                      </a:r>
                      <a:endParaRPr b="1" sz="1200"/>
                    </a:p>
                  </a:txBody>
                  <a:tcPr marT="91425" marB="91425" marR="91425" marL="91425">
                    <a:solidFill>
                      <a:schemeClr val="dk1"/>
                    </a:solidFill>
                  </a:tcPr>
                </a:tc>
                <a:tc>
                  <a:txBody>
                    <a:bodyPr/>
                    <a:lstStyle/>
                    <a:p>
                      <a:pPr indent="0" lvl="0" marL="0" rtl="0" algn="ctr">
                        <a:spcBef>
                          <a:spcPts val="0"/>
                        </a:spcBef>
                        <a:spcAft>
                          <a:spcPts val="0"/>
                        </a:spcAft>
                        <a:buNone/>
                      </a:pPr>
                      <a:r>
                        <a:rPr b="1" lang="en" sz="1200"/>
                        <a:t>Entrances</a:t>
                      </a:r>
                      <a:endParaRPr b="1" sz="1200"/>
                    </a:p>
                  </a:txBody>
                  <a:tcPr marT="91425" marB="91425" marR="91425" marL="91425">
                    <a:solidFill>
                      <a:schemeClr val="dk1"/>
                    </a:solidFill>
                  </a:tcPr>
                </a:tc>
                <a:tc>
                  <a:txBody>
                    <a:bodyPr/>
                    <a:lstStyle/>
                    <a:p>
                      <a:pPr indent="0" lvl="0" marL="0" rtl="0" algn="l">
                        <a:spcBef>
                          <a:spcPts val="0"/>
                        </a:spcBef>
                        <a:spcAft>
                          <a:spcPts val="0"/>
                        </a:spcAft>
                        <a:buNone/>
                      </a:pPr>
                      <a:r>
                        <a:rPr b="1" lang="en" sz="1200"/>
                        <a:t>Nearby</a:t>
                      </a:r>
                      <a:endParaRPr b="1" sz="1200"/>
                    </a:p>
                  </a:txBody>
                  <a:tcPr marT="91425" marB="91425" marR="91425" marL="91425">
                    <a:solidFill>
                      <a:schemeClr val="dk1"/>
                    </a:solidFill>
                  </a:tcPr>
                </a:tc>
                <a:tc>
                  <a:txBody>
                    <a:bodyPr/>
                    <a:lstStyle/>
                    <a:p>
                      <a:pPr indent="0" lvl="0" marL="0" rtl="0" algn="l">
                        <a:spcBef>
                          <a:spcPts val="0"/>
                        </a:spcBef>
                        <a:spcAft>
                          <a:spcPts val="0"/>
                        </a:spcAft>
                        <a:buNone/>
                      </a:pPr>
                      <a:r>
                        <a:rPr b="1" lang="en" sz="1200"/>
                        <a:t>Street Team </a:t>
                      </a:r>
                      <a:endParaRPr b="1" sz="1200"/>
                    </a:p>
                  </a:txBody>
                  <a:tcPr marT="91425" marB="91425" marR="91425" marL="91425">
                    <a:solidFill>
                      <a:schemeClr val="dk1"/>
                    </a:solidFill>
                  </a:tcPr>
                </a:tc>
              </a:tr>
              <a:tr h="381000">
                <a:tc>
                  <a:txBody>
                    <a:bodyPr/>
                    <a:lstStyle/>
                    <a:p>
                      <a:pPr indent="0" lvl="0" marL="0" rtl="0" algn="l">
                        <a:spcBef>
                          <a:spcPts val="0"/>
                        </a:spcBef>
                        <a:spcAft>
                          <a:spcPts val="0"/>
                        </a:spcAft>
                        <a:buNone/>
                      </a:pPr>
                      <a:r>
                        <a:rPr lang="en" sz="1200"/>
                        <a:t>34th St - Penn Station</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2</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Amazon</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TU, W, TH: </a:t>
                      </a:r>
                      <a:br>
                        <a:rPr lang="en" sz="1200"/>
                      </a:br>
                      <a:r>
                        <a:rPr lang="en" sz="1200"/>
                        <a:t>Noon - 2pm</a:t>
                      </a:r>
                      <a:endParaRPr sz="1200"/>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14 St - Union Square</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3</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Google, Facebook, Adobe, Microcore, Cognito, FlatIron Software, Econify</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TU, W, TH, F: </a:t>
                      </a:r>
                      <a:br>
                        <a:rPr lang="en" sz="1200"/>
                      </a:br>
                      <a:r>
                        <a:rPr lang="en" sz="1200"/>
                        <a:t>3pm - 7pm</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Time Square - 42 St</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4</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Salesforce, SoftwareONE, Apple, Gramercy Tech, Domani Tech</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TU, W, TH, F: </a:t>
                      </a:r>
                      <a:br>
                        <a:rPr lang="en" sz="1200"/>
                      </a:br>
                      <a:r>
                        <a:rPr lang="en" sz="1200"/>
                        <a:t>3pm - 7pm</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Canal Street</a:t>
                      </a:r>
                      <a:endParaRPr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200"/>
                        <a:t>6</a:t>
                      </a:r>
                      <a:endParaRPr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t>CUNY - Borough of Manhattan,</a:t>
                      </a:r>
                      <a:endParaRPr sz="1200"/>
                    </a:p>
                    <a:p>
                      <a:pPr indent="0" lvl="0" marL="0" rtl="0" algn="l">
                        <a:spcBef>
                          <a:spcPts val="0"/>
                        </a:spcBef>
                        <a:spcAft>
                          <a:spcPts val="0"/>
                        </a:spcAft>
                        <a:buNone/>
                      </a:pPr>
                      <a:r>
                        <a:rPr lang="en" sz="1200"/>
                        <a:t>Spotify and other tech companies</a:t>
                      </a:r>
                      <a:endParaRPr sz="15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t>TH, F: </a:t>
                      </a:r>
                      <a:br>
                        <a:rPr lang="en" sz="1200"/>
                      </a:br>
                      <a:r>
                        <a:rPr lang="en" sz="1200"/>
                        <a:t>5pm - 9pm</a:t>
                      </a:r>
                      <a:endParaRPr sz="1200"/>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lang="en" sz="1200"/>
                        <a:t>Jay St - MetroTech</a:t>
                      </a:r>
                      <a:endParaRPr sz="1200"/>
                    </a:p>
                  </a:txBody>
                  <a:tcPr marT="91425" marB="91425" marR="91425" marL="91425"/>
                </a:tc>
                <a:tc>
                  <a:txBody>
                    <a:bodyPr/>
                    <a:lstStyle/>
                    <a:p>
                      <a:pPr indent="0" lvl="0" marL="0" rtl="0" algn="ctr">
                        <a:spcBef>
                          <a:spcPts val="0"/>
                        </a:spcBef>
                        <a:spcAft>
                          <a:spcPts val="0"/>
                        </a:spcAft>
                        <a:buNone/>
                      </a:pPr>
                      <a:r>
                        <a:rPr lang="en" sz="1200"/>
                        <a:t>2</a:t>
                      </a:r>
                      <a:endParaRPr sz="1200"/>
                    </a:p>
                  </a:txBody>
                  <a:tcPr marT="91425" marB="91425" marR="91425" marL="91425"/>
                </a:tc>
                <a:tc>
                  <a:txBody>
                    <a:bodyPr/>
                    <a:lstStyle/>
                    <a:p>
                      <a:pPr indent="0" lvl="0" marL="0" rtl="0" algn="l">
                        <a:spcBef>
                          <a:spcPts val="0"/>
                        </a:spcBef>
                        <a:spcAft>
                          <a:spcPts val="0"/>
                        </a:spcAft>
                        <a:buNone/>
                      </a:pPr>
                      <a:r>
                        <a:rPr lang="en" sz="1200"/>
                        <a:t>NYU Tandon School of Engineering</a:t>
                      </a:r>
                      <a:br>
                        <a:rPr lang="en" sz="1200"/>
                      </a:br>
                      <a:r>
                        <a:rPr lang="en" sz="1200"/>
                        <a:t>CUNY - NYU College of Technology</a:t>
                      </a:r>
                      <a:endParaRPr sz="1500"/>
                    </a:p>
                  </a:txBody>
                  <a:tcPr marT="91425" marB="91425" marR="91425" marL="91425"/>
                </a:tc>
                <a:tc>
                  <a:txBody>
                    <a:bodyPr/>
                    <a:lstStyle/>
                    <a:p>
                      <a:pPr indent="0" lvl="0" marL="0" rtl="0" algn="l">
                        <a:spcBef>
                          <a:spcPts val="0"/>
                        </a:spcBef>
                        <a:spcAft>
                          <a:spcPts val="0"/>
                        </a:spcAft>
                        <a:buNone/>
                      </a:pPr>
                      <a:r>
                        <a:rPr lang="en" sz="1200"/>
                        <a:t>W, TH: </a:t>
                      </a:r>
                      <a:br>
                        <a:rPr lang="en" sz="1200"/>
                      </a:br>
                      <a:r>
                        <a:rPr lang="en" sz="1200"/>
                        <a:t>4pm - 8pm</a:t>
                      </a:r>
                      <a:endParaRPr sz="1200"/>
                    </a:p>
                  </a:txBody>
                  <a:tcPr marT="91425" marB="91425" marR="91425" marL="91425"/>
                </a:tc>
              </a:tr>
            </a:tbl>
          </a:graphicData>
        </a:graphic>
      </p:graphicFrame>
      <p:sp>
        <p:nvSpPr>
          <p:cNvPr id="932" name="Google Shape;932;p34"/>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35"/>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Nearest NY MTA Station Stops to Selected</a:t>
            </a:r>
            <a:endParaRPr/>
          </a:p>
        </p:txBody>
      </p:sp>
      <p:graphicFrame>
        <p:nvGraphicFramePr>
          <p:cNvPr id="938" name="Google Shape;938;p35"/>
          <p:cNvGraphicFramePr/>
          <p:nvPr/>
        </p:nvGraphicFramePr>
        <p:xfrm>
          <a:off x="628650" y="2996800"/>
          <a:ext cx="3000000" cy="3000000"/>
        </p:xfrm>
        <a:graphic>
          <a:graphicData uri="http://schemas.openxmlformats.org/drawingml/2006/table">
            <a:tbl>
              <a:tblPr>
                <a:noFill/>
                <a:tableStyleId>{3CF5242E-1784-4A34-BEAD-3CB6A22244EF}</a:tableStyleId>
              </a:tblPr>
              <a:tblGrid>
                <a:gridCol w="3562900"/>
                <a:gridCol w="2783425"/>
                <a:gridCol w="1283400"/>
              </a:tblGrid>
              <a:tr h="225275">
                <a:tc>
                  <a:txBody>
                    <a:bodyPr/>
                    <a:lstStyle/>
                    <a:p>
                      <a:pPr indent="0" lvl="0" marL="0" rtl="0" algn="l">
                        <a:spcBef>
                          <a:spcPts val="0"/>
                        </a:spcBef>
                        <a:spcAft>
                          <a:spcPts val="0"/>
                        </a:spcAft>
                        <a:buNone/>
                      </a:pPr>
                      <a:r>
                        <a:rPr b="1" lang="en" sz="1200"/>
                        <a:t>University</a:t>
                      </a:r>
                      <a:endParaRPr b="1" sz="1200"/>
                    </a:p>
                  </a:txBody>
                  <a:tcPr marT="0" marB="0" marR="0" marL="91425" anchor="ctr">
                    <a:solidFill>
                      <a:schemeClr val="dk1"/>
                    </a:solidFill>
                  </a:tcPr>
                </a:tc>
                <a:tc>
                  <a:txBody>
                    <a:bodyPr/>
                    <a:lstStyle/>
                    <a:p>
                      <a:pPr indent="0" lvl="0" marL="0" rtl="0" algn="l">
                        <a:spcBef>
                          <a:spcPts val="0"/>
                        </a:spcBef>
                        <a:spcAft>
                          <a:spcPts val="0"/>
                        </a:spcAft>
                        <a:buNone/>
                      </a:pPr>
                      <a:r>
                        <a:rPr b="1" lang="en" sz="1200"/>
                        <a:t>Station Name</a:t>
                      </a:r>
                      <a:endParaRPr b="1" sz="1200"/>
                    </a:p>
                  </a:txBody>
                  <a:tcPr marT="0" marB="0" marR="0" marL="91425" anchor="ctr">
                    <a:solidFill>
                      <a:schemeClr val="dk1"/>
                    </a:solidFill>
                  </a:tcPr>
                </a:tc>
                <a:tc>
                  <a:txBody>
                    <a:bodyPr/>
                    <a:lstStyle/>
                    <a:p>
                      <a:pPr indent="0" lvl="0" marL="0" rtl="0" algn="ctr">
                        <a:spcBef>
                          <a:spcPts val="0"/>
                        </a:spcBef>
                        <a:spcAft>
                          <a:spcPts val="0"/>
                        </a:spcAft>
                        <a:buNone/>
                      </a:pPr>
                      <a:r>
                        <a:rPr b="1" lang="en" sz="1200"/>
                        <a:t>Borough</a:t>
                      </a:r>
                      <a:endParaRPr b="1" sz="1200"/>
                    </a:p>
                  </a:txBody>
                  <a:tcPr marT="0" marB="0" marR="0" marL="91425" anchor="ctr">
                    <a:solidFill>
                      <a:schemeClr val="dk1"/>
                    </a:solidFill>
                  </a:tcPr>
                </a:tc>
              </a:tr>
              <a:tr h="276500">
                <a:tc>
                  <a:txBody>
                    <a:bodyPr/>
                    <a:lstStyle/>
                    <a:p>
                      <a:pPr indent="0" lvl="0" marL="0" rtl="0" algn="l">
                        <a:spcBef>
                          <a:spcPts val="0"/>
                        </a:spcBef>
                        <a:spcAft>
                          <a:spcPts val="0"/>
                        </a:spcAft>
                        <a:buNone/>
                      </a:pPr>
                      <a:r>
                        <a:rPr lang="en" sz="1100"/>
                        <a:t>NYU Tandon School of Engineering</a:t>
                      </a:r>
                      <a:endParaRPr sz="1100"/>
                    </a:p>
                  </a:txBody>
                  <a:tcPr marT="0" marB="0" marR="0" marL="91425" anchor="ctr"/>
                </a:tc>
                <a:tc>
                  <a:txBody>
                    <a:bodyPr/>
                    <a:lstStyle/>
                    <a:p>
                      <a:pPr indent="0" lvl="0" marL="0" rtl="0" algn="l">
                        <a:spcBef>
                          <a:spcPts val="0"/>
                        </a:spcBef>
                        <a:spcAft>
                          <a:spcPts val="0"/>
                        </a:spcAft>
                        <a:buNone/>
                      </a:pPr>
                      <a:r>
                        <a:rPr lang="en" sz="1100"/>
                        <a:t>Jay St-MetroTech</a:t>
                      </a:r>
                      <a:endParaRPr sz="1100"/>
                    </a:p>
                  </a:txBody>
                  <a:tcPr marT="0" marB="0" marR="0" marL="91425" anchor="ctr"/>
                </a:tc>
                <a:tc>
                  <a:txBody>
                    <a:bodyPr/>
                    <a:lstStyle/>
                    <a:p>
                      <a:pPr indent="0" lvl="0" marL="0" rtl="0" algn="ctr">
                        <a:spcBef>
                          <a:spcPts val="0"/>
                        </a:spcBef>
                        <a:spcAft>
                          <a:spcPts val="0"/>
                        </a:spcAft>
                        <a:buNone/>
                      </a:pPr>
                      <a:r>
                        <a:rPr lang="en" sz="1100"/>
                        <a:t>Bk</a:t>
                      </a:r>
                      <a:endParaRPr sz="1100"/>
                    </a:p>
                  </a:txBody>
                  <a:tcPr marT="0" marB="0" marR="0" marL="91425" anchor="ctr"/>
                </a:tc>
              </a:tr>
              <a:tr h="261700">
                <a:tc>
                  <a:txBody>
                    <a:bodyPr/>
                    <a:lstStyle/>
                    <a:p>
                      <a:pPr indent="0" lvl="0" marL="0" rtl="0" algn="l">
                        <a:spcBef>
                          <a:spcPts val="0"/>
                        </a:spcBef>
                        <a:spcAft>
                          <a:spcPts val="0"/>
                        </a:spcAft>
                        <a:buNone/>
                      </a:pPr>
                      <a:r>
                        <a:rPr lang="en" sz="1100"/>
                        <a:t>CUNY - NYU College of Technology</a:t>
                      </a:r>
                      <a:endParaRPr sz="1100"/>
                    </a:p>
                  </a:txBody>
                  <a:tcPr marT="0" marB="0" marR="0" marL="91425" anchor="ctr"/>
                </a:tc>
                <a:tc>
                  <a:txBody>
                    <a:bodyPr/>
                    <a:lstStyle/>
                    <a:p>
                      <a:pPr indent="0" lvl="0" marL="0" rtl="0" algn="l">
                        <a:spcBef>
                          <a:spcPts val="0"/>
                        </a:spcBef>
                        <a:spcAft>
                          <a:spcPts val="0"/>
                        </a:spcAft>
                        <a:buNone/>
                      </a:pPr>
                      <a:r>
                        <a:rPr lang="en" sz="1100"/>
                        <a:t>Jay St-MetroTech</a:t>
                      </a:r>
                      <a:endParaRPr sz="1100"/>
                    </a:p>
                  </a:txBody>
                  <a:tcPr marT="0" marB="0" marR="0" marL="91425" anchor="ctr"/>
                </a:tc>
                <a:tc>
                  <a:txBody>
                    <a:bodyPr/>
                    <a:lstStyle/>
                    <a:p>
                      <a:pPr indent="0" lvl="0" marL="0" rtl="0" algn="ctr">
                        <a:spcBef>
                          <a:spcPts val="0"/>
                        </a:spcBef>
                        <a:spcAft>
                          <a:spcPts val="0"/>
                        </a:spcAft>
                        <a:buNone/>
                      </a:pPr>
                      <a:r>
                        <a:rPr lang="en" sz="1100"/>
                        <a:t>Bk</a:t>
                      </a:r>
                      <a:endParaRPr sz="1100"/>
                    </a:p>
                  </a:txBody>
                  <a:tcPr marT="0" marB="0" marR="0" marL="91425" anchor="ctr"/>
                </a:tc>
              </a:tr>
              <a:tr h="302325">
                <a:tc>
                  <a:txBody>
                    <a:bodyPr/>
                    <a:lstStyle/>
                    <a:p>
                      <a:pPr indent="0" lvl="0" marL="0" rtl="0" algn="l">
                        <a:spcBef>
                          <a:spcPts val="0"/>
                        </a:spcBef>
                        <a:spcAft>
                          <a:spcPts val="0"/>
                        </a:spcAft>
                        <a:buNone/>
                      </a:pPr>
                      <a:r>
                        <a:rPr lang="en" sz="1100"/>
                        <a:t>CUNY - Borough of Manhattan</a:t>
                      </a:r>
                      <a:endParaRPr sz="1100"/>
                    </a:p>
                  </a:txBody>
                  <a:tcPr marT="0" marB="0" marR="0" marL="91425" anchor="ctr"/>
                </a:tc>
                <a:tc>
                  <a:txBody>
                    <a:bodyPr/>
                    <a:lstStyle/>
                    <a:p>
                      <a:pPr indent="0" lvl="0" marL="0" rtl="0" algn="l">
                        <a:spcBef>
                          <a:spcPts val="0"/>
                        </a:spcBef>
                        <a:spcAft>
                          <a:spcPts val="0"/>
                        </a:spcAft>
                        <a:buNone/>
                      </a:pPr>
                      <a:r>
                        <a:rPr lang="en" sz="1100"/>
                        <a:t>Canal St</a:t>
                      </a:r>
                      <a:endParaRPr sz="1100"/>
                    </a:p>
                  </a:txBody>
                  <a:tcPr marT="0" marB="0" marR="0" marL="91425" anchor="ctr"/>
                </a:tc>
                <a:tc>
                  <a:txBody>
                    <a:bodyPr/>
                    <a:lstStyle/>
                    <a:p>
                      <a:pPr indent="0" lvl="0" marL="0" rtl="0" algn="ctr">
                        <a:spcBef>
                          <a:spcPts val="0"/>
                        </a:spcBef>
                        <a:spcAft>
                          <a:spcPts val="0"/>
                        </a:spcAft>
                        <a:buNone/>
                      </a:pPr>
                      <a:r>
                        <a:rPr lang="en" sz="1100"/>
                        <a:t>M</a:t>
                      </a:r>
                      <a:endParaRPr sz="1100"/>
                    </a:p>
                  </a:txBody>
                  <a:tcPr marT="0" marB="0" marR="0" marL="91425" anchor="ctr"/>
                </a:tc>
              </a:tr>
              <a:tr h="275725">
                <a:tc>
                  <a:txBody>
                    <a:bodyPr/>
                    <a:lstStyle/>
                    <a:p>
                      <a:pPr indent="0" lvl="0" marL="0" rtl="0" algn="l">
                        <a:spcBef>
                          <a:spcPts val="0"/>
                        </a:spcBef>
                        <a:spcAft>
                          <a:spcPts val="0"/>
                        </a:spcAft>
                        <a:buNone/>
                      </a:pPr>
                      <a:r>
                        <a:rPr lang="en" sz="1100"/>
                        <a:t>CUNY Hunter College</a:t>
                      </a:r>
                      <a:endParaRPr sz="1100"/>
                    </a:p>
                  </a:txBody>
                  <a:tcPr marT="0" marB="0" marR="0" marL="91425" anchor="ctr"/>
                </a:tc>
                <a:tc>
                  <a:txBody>
                    <a:bodyPr/>
                    <a:lstStyle/>
                    <a:p>
                      <a:pPr indent="0" lvl="0" marL="0" rtl="0" algn="l">
                        <a:spcBef>
                          <a:spcPts val="0"/>
                        </a:spcBef>
                        <a:spcAft>
                          <a:spcPts val="0"/>
                        </a:spcAft>
                        <a:buNone/>
                      </a:pPr>
                      <a:r>
                        <a:rPr lang="en" sz="1100"/>
                        <a:t>68 St-Hunter College</a:t>
                      </a:r>
                      <a:endParaRPr sz="1100"/>
                    </a:p>
                  </a:txBody>
                  <a:tcPr marT="0" marB="0" marR="0" marL="91425" anchor="ctr"/>
                </a:tc>
                <a:tc>
                  <a:txBody>
                    <a:bodyPr/>
                    <a:lstStyle/>
                    <a:p>
                      <a:pPr indent="0" lvl="0" marL="0" rtl="0" algn="ctr">
                        <a:spcBef>
                          <a:spcPts val="0"/>
                        </a:spcBef>
                        <a:spcAft>
                          <a:spcPts val="0"/>
                        </a:spcAft>
                        <a:buNone/>
                      </a:pPr>
                      <a:r>
                        <a:rPr lang="en" sz="1100"/>
                        <a:t>M</a:t>
                      </a:r>
                      <a:endParaRPr sz="1100"/>
                    </a:p>
                  </a:txBody>
                  <a:tcPr marT="0" marB="0" marR="0" marL="91425" anchor="ctr"/>
                </a:tc>
              </a:tr>
              <a:tr h="266175">
                <a:tc>
                  <a:txBody>
                    <a:bodyPr/>
                    <a:lstStyle/>
                    <a:p>
                      <a:pPr indent="0" lvl="0" marL="0" rtl="0" algn="l">
                        <a:spcBef>
                          <a:spcPts val="0"/>
                        </a:spcBef>
                        <a:spcAft>
                          <a:spcPts val="0"/>
                        </a:spcAft>
                        <a:buNone/>
                      </a:pPr>
                      <a:r>
                        <a:rPr lang="en" sz="1100"/>
                        <a:t>Columbia University</a:t>
                      </a:r>
                      <a:endParaRPr sz="1100"/>
                    </a:p>
                  </a:txBody>
                  <a:tcPr marT="0" marB="0" marR="0" marL="91425" anchor="ctr"/>
                </a:tc>
                <a:tc>
                  <a:txBody>
                    <a:bodyPr/>
                    <a:lstStyle/>
                    <a:p>
                      <a:pPr indent="0" lvl="0" marL="0" rtl="0" algn="l">
                        <a:spcBef>
                          <a:spcPts val="0"/>
                        </a:spcBef>
                        <a:spcAft>
                          <a:spcPts val="0"/>
                        </a:spcAft>
                        <a:buNone/>
                      </a:pPr>
                      <a:r>
                        <a:rPr lang="en" sz="1100"/>
                        <a:t>116 St-Columbia University</a:t>
                      </a:r>
                      <a:endParaRPr sz="1100"/>
                    </a:p>
                  </a:txBody>
                  <a:tcPr marT="0" marB="0" marR="0" marL="91425" anchor="ctr"/>
                </a:tc>
                <a:tc>
                  <a:txBody>
                    <a:bodyPr/>
                    <a:lstStyle/>
                    <a:p>
                      <a:pPr indent="0" lvl="0" marL="0" rtl="0" algn="ctr">
                        <a:spcBef>
                          <a:spcPts val="0"/>
                        </a:spcBef>
                        <a:spcAft>
                          <a:spcPts val="0"/>
                        </a:spcAft>
                        <a:buNone/>
                      </a:pPr>
                      <a:r>
                        <a:rPr lang="en" sz="1100"/>
                        <a:t>M</a:t>
                      </a:r>
                      <a:endParaRPr sz="1100"/>
                    </a:p>
                  </a:txBody>
                  <a:tcPr marT="0" marB="0" marR="0" marL="91425" anchor="ctr"/>
                </a:tc>
              </a:tr>
            </a:tbl>
          </a:graphicData>
        </a:graphic>
      </p:graphicFrame>
      <p:graphicFrame>
        <p:nvGraphicFramePr>
          <p:cNvPr id="939" name="Google Shape;939;p35"/>
          <p:cNvGraphicFramePr/>
          <p:nvPr/>
        </p:nvGraphicFramePr>
        <p:xfrm>
          <a:off x="628638" y="1169888"/>
          <a:ext cx="3000000" cy="3000000"/>
        </p:xfrm>
        <a:graphic>
          <a:graphicData uri="http://schemas.openxmlformats.org/drawingml/2006/table">
            <a:tbl>
              <a:tblPr>
                <a:noFill/>
                <a:tableStyleId>{3CF5242E-1784-4A34-BEAD-3CB6A22244EF}</a:tableStyleId>
              </a:tblPr>
              <a:tblGrid>
                <a:gridCol w="3562900"/>
                <a:gridCol w="2783425"/>
                <a:gridCol w="1283400"/>
              </a:tblGrid>
              <a:tr h="274450">
                <a:tc>
                  <a:txBody>
                    <a:bodyPr/>
                    <a:lstStyle/>
                    <a:p>
                      <a:pPr indent="0" lvl="0" marL="0" rtl="0" algn="l">
                        <a:spcBef>
                          <a:spcPts val="0"/>
                        </a:spcBef>
                        <a:spcAft>
                          <a:spcPts val="0"/>
                        </a:spcAft>
                        <a:buNone/>
                      </a:pPr>
                      <a:r>
                        <a:rPr b="1" lang="en" sz="1200"/>
                        <a:t>Tech Company</a:t>
                      </a:r>
                      <a:endParaRPr b="1" sz="1200"/>
                    </a:p>
                  </a:txBody>
                  <a:tcPr marT="0" marB="0" marR="0" marL="91425" anchor="ctr">
                    <a:solidFill>
                      <a:schemeClr val="dk1"/>
                    </a:solidFill>
                  </a:tcPr>
                </a:tc>
                <a:tc>
                  <a:txBody>
                    <a:bodyPr/>
                    <a:lstStyle/>
                    <a:p>
                      <a:pPr indent="0" lvl="0" marL="0" rtl="0" algn="l">
                        <a:spcBef>
                          <a:spcPts val="0"/>
                        </a:spcBef>
                        <a:spcAft>
                          <a:spcPts val="0"/>
                        </a:spcAft>
                        <a:buNone/>
                      </a:pPr>
                      <a:r>
                        <a:rPr b="1" lang="en" sz="1200"/>
                        <a:t>Station Name</a:t>
                      </a:r>
                      <a:endParaRPr b="1" sz="1200"/>
                    </a:p>
                  </a:txBody>
                  <a:tcPr marT="0" marB="0" marR="0" marL="91425" anchor="ctr">
                    <a:solidFill>
                      <a:schemeClr val="dk1"/>
                    </a:solidFill>
                  </a:tcPr>
                </a:tc>
                <a:tc>
                  <a:txBody>
                    <a:bodyPr/>
                    <a:lstStyle/>
                    <a:p>
                      <a:pPr indent="0" lvl="0" marL="0" rtl="0" algn="ctr">
                        <a:spcBef>
                          <a:spcPts val="0"/>
                        </a:spcBef>
                        <a:spcAft>
                          <a:spcPts val="0"/>
                        </a:spcAft>
                        <a:buNone/>
                      </a:pPr>
                      <a:r>
                        <a:rPr b="1" lang="en" sz="1200"/>
                        <a:t>Borough</a:t>
                      </a:r>
                      <a:endParaRPr b="1" sz="1200"/>
                    </a:p>
                  </a:txBody>
                  <a:tcPr marT="0" marB="0" marR="0" marL="91425" anchor="ctr">
                    <a:solidFill>
                      <a:schemeClr val="dk1"/>
                    </a:solidFill>
                  </a:tcPr>
                </a:tc>
              </a:tr>
              <a:tr h="274450">
                <a:tc>
                  <a:txBody>
                    <a:bodyPr/>
                    <a:lstStyle/>
                    <a:p>
                      <a:pPr indent="0" lvl="0" marL="0" rtl="0" algn="l">
                        <a:spcBef>
                          <a:spcPts val="0"/>
                        </a:spcBef>
                        <a:spcAft>
                          <a:spcPts val="0"/>
                        </a:spcAft>
                        <a:buNone/>
                      </a:pPr>
                      <a:r>
                        <a:rPr lang="en" sz="1100"/>
                        <a:t>Spotify</a:t>
                      </a:r>
                      <a:endParaRPr sz="1000"/>
                    </a:p>
                  </a:txBody>
                  <a:tcPr marT="0" marB="0" marR="0" marL="91425" anchor="ctr"/>
                </a:tc>
                <a:tc>
                  <a:txBody>
                    <a:bodyPr/>
                    <a:lstStyle/>
                    <a:p>
                      <a:pPr indent="0" lvl="0" marL="0" rtl="0" algn="l">
                        <a:spcBef>
                          <a:spcPts val="0"/>
                        </a:spcBef>
                        <a:spcAft>
                          <a:spcPts val="0"/>
                        </a:spcAft>
                        <a:buNone/>
                      </a:pPr>
                      <a:r>
                        <a:rPr lang="en" sz="1100"/>
                        <a:t>Canal St</a:t>
                      </a:r>
                      <a:endParaRPr sz="1100"/>
                    </a:p>
                  </a:txBody>
                  <a:tcPr marT="0" marB="0" marR="0" marL="91425" anchor="ctr"/>
                </a:tc>
                <a:tc>
                  <a:txBody>
                    <a:bodyPr/>
                    <a:lstStyle/>
                    <a:p>
                      <a:pPr indent="0" lvl="0" marL="0" rtl="0" algn="ctr">
                        <a:spcBef>
                          <a:spcPts val="0"/>
                        </a:spcBef>
                        <a:spcAft>
                          <a:spcPts val="0"/>
                        </a:spcAft>
                        <a:buNone/>
                      </a:pPr>
                      <a:r>
                        <a:rPr lang="en" sz="1100"/>
                        <a:t>M</a:t>
                      </a:r>
                      <a:endParaRPr sz="1100"/>
                    </a:p>
                  </a:txBody>
                  <a:tcPr marT="0" marB="0" marR="0" marL="91425" anchor="ctr"/>
                </a:tc>
              </a:tr>
              <a:tr h="274450">
                <a:tc>
                  <a:txBody>
                    <a:bodyPr/>
                    <a:lstStyle/>
                    <a:p>
                      <a:pPr indent="0" lvl="0" marL="0" rtl="0" algn="l">
                        <a:spcBef>
                          <a:spcPts val="0"/>
                        </a:spcBef>
                        <a:spcAft>
                          <a:spcPts val="0"/>
                        </a:spcAft>
                        <a:buNone/>
                      </a:pPr>
                      <a:r>
                        <a:rPr lang="en" sz="1100"/>
                        <a:t>Facebook</a:t>
                      </a:r>
                      <a:endParaRPr sz="1100"/>
                    </a:p>
                  </a:txBody>
                  <a:tcPr marT="0" marB="0" marR="0" marL="91425" anchor="ctr"/>
                </a:tc>
                <a:tc>
                  <a:txBody>
                    <a:bodyPr/>
                    <a:lstStyle/>
                    <a:p>
                      <a:pPr indent="0" lvl="0" marL="0" rtl="0" algn="l">
                        <a:spcBef>
                          <a:spcPts val="0"/>
                        </a:spcBef>
                        <a:spcAft>
                          <a:spcPts val="0"/>
                        </a:spcAft>
                        <a:buNone/>
                      </a:pPr>
                      <a:r>
                        <a:rPr lang="en" sz="1100"/>
                        <a:t>Astor Place</a:t>
                      </a:r>
                      <a:endParaRPr sz="1100"/>
                    </a:p>
                  </a:txBody>
                  <a:tcPr marT="0" marB="0" marR="0" marL="91425" anchor="ctr"/>
                </a:tc>
                <a:tc>
                  <a:txBody>
                    <a:bodyPr/>
                    <a:lstStyle/>
                    <a:p>
                      <a:pPr indent="0" lvl="0" marL="0" rtl="0" algn="ctr">
                        <a:spcBef>
                          <a:spcPts val="0"/>
                        </a:spcBef>
                        <a:spcAft>
                          <a:spcPts val="0"/>
                        </a:spcAft>
                        <a:buNone/>
                      </a:pPr>
                      <a:r>
                        <a:rPr lang="en" sz="1100"/>
                        <a:t>M</a:t>
                      </a:r>
                      <a:endParaRPr sz="1100"/>
                    </a:p>
                  </a:txBody>
                  <a:tcPr marT="0" marB="0" marR="0" marL="91425" anchor="ctr"/>
                </a:tc>
              </a:tr>
              <a:tr h="274450">
                <a:tc>
                  <a:txBody>
                    <a:bodyPr/>
                    <a:lstStyle/>
                    <a:p>
                      <a:pPr indent="0" lvl="0" marL="0" rtl="0" algn="l">
                        <a:spcBef>
                          <a:spcPts val="0"/>
                        </a:spcBef>
                        <a:spcAft>
                          <a:spcPts val="0"/>
                        </a:spcAft>
                        <a:buNone/>
                      </a:pPr>
                      <a:r>
                        <a:rPr lang="en" sz="1100"/>
                        <a:t>Salesforce</a:t>
                      </a:r>
                      <a:endParaRPr sz="1100"/>
                    </a:p>
                  </a:txBody>
                  <a:tcPr marT="0" marB="0" marR="0" marL="91425" anchor="ctr"/>
                </a:tc>
                <a:tc>
                  <a:txBody>
                    <a:bodyPr/>
                    <a:lstStyle/>
                    <a:p>
                      <a:pPr indent="0" lvl="0" marL="0" rtl="0" algn="l">
                        <a:spcBef>
                          <a:spcPts val="0"/>
                        </a:spcBef>
                        <a:spcAft>
                          <a:spcPts val="0"/>
                        </a:spcAft>
                        <a:buNone/>
                      </a:pPr>
                      <a:r>
                        <a:rPr lang="en" sz="1100"/>
                        <a:t>Times Square</a:t>
                      </a:r>
                      <a:endParaRPr sz="1100"/>
                    </a:p>
                  </a:txBody>
                  <a:tcPr marT="0" marB="0" marR="0" marL="91425" anchor="ctr"/>
                </a:tc>
                <a:tc>
                  <a:txBody>
                    <a:bodyPr/>
                    <a:lstStyle/>
                    <a:p>
                      <a:pPr indent="0" lvl="0" marL="0" rtl="0" algn="ctr">
                        <a:spcBef>
                          <a:spcPts val="0"/>
                        </a:spcBef>
                        <a:spcAft>
                          <a:spcPts val="0"/>
                        </a:spcAft>
                        <a:buNone/>
                      </a:pPr>
                      <a:r>
                        <a:rPr lang="en" sz="1100"/>
                        <a:t>M</a:t>
                      </a:r>
                      <a:endParaRPr sz="1100"/>
                    </a:p>
                  </a:txBody>
                  <a:tcPr marT="0" marB="0" marR="0" marL="91425" anchor="ctr"/>
                </a:tc>
              </a:tr>
              <a:tr h="274450">
                <a:tc>
                  <a:txBody>
                    <a:bodyPr/>
                    <a:lstStyle/>
                    <a:p>
                      <a:pPr indent="0" lvl="0" marL="0" rtl="0" algn="l">
                        <a:spcBef>
                          <a:spcPts val="0"/>
                        </a:spcBef>
                        <a:spcAft>
                          <a:spcPts val="0"/>
                        </a:spcAft>
                        <a:buNone/>
                      </a:pPr>
                      <a:r>
                        <a:rPr lang="en" sz="1100"/>
                        <a:t>Amazon</a:t>
                      </a:r>
                      <a:endParaRPr sz="1100"/>
                    </a:p>
                  </a:txBody>
                  <a:tcPr marT="0" marB="0" marR="0" marL="91425" anchor="ctr"/>
                </a:tc>
                <a:tc>
                  <a:txBody>
                    <a:bodyPr/>
                    <a:lstStyle/>
                    <a:p>
                      <a:pPr indent="0" lvl="0" marL="0" rtl="0" algn="l">
                        <a:spcBef>
                          <a:spcPts val="0"/>
                        </a:spcBef>
                        <a:spcAft>
                          <a:spcPts val="0"/>
                        </a:spcAft>
                        <a:buNone/>
                      </a:pPr>
                      <a:r>
                        <a:rPr lang="en" sz="1100"/>
                        <a:t>34 St-Penn Station</a:t>
                      </a:r>
                      <a:endParaRPr sz="1100"/>
                    </a:p>
                  </a:txBody>
                  <a:tcPr marT="0" marB="0" marR="0" marL="91425" anchor="ctr"/>
                </a:tc>
                <a:tc>
                  <a:txBody>
                    <a:bodyPr/>
                    <a:lstStyle/>
                    <a:p>
                      <a:pPr indent="0" lvl="0" marL="0" rtl="0" algn="ctr">
                        <a:spcBef>
                          <a:spcPts val="0"/>
                        </a:spcBef>
                        <a:spcAft>
                          <a:spcPts val="0"/>
                        </a:spcAft>
                        <a:buNone/>
                      </a:pPr>
                      <a:r>
                        <a:rPr lang="en" sz="1100"/>
                        <a:t>M</a:t>
                      </a:r>
                      <a:endParaRPr sz="1100"/>
                    </a:p>
                  </a:txBody>
                  <a:tcPr marT="0" marB="0" marR="0" marL="91425" anchor="ctr"/>
                </a:tc>
              </a:tr>
              <a:tr h="274450">
                <a:tc>
                  <a:txBody>
                    <a:bodyPr/>
                    <a:lstStyle/>
                    <a:p>
                      <a:pPr indent="0" lvl="0" marL="0" rtl="0" algn="l">
                        <a:spcBef>
                          <a:spcPts val="0"/>
                        </a:spcBef>
                        <a:spcAft>
                          <a:spcPts val="0"/>
                        </a:spcAft>
                        <a:buNone/>
                      </a:pPr>
                      <a:r>
                        <a:rPr lang="en" sz="1100"/>
                        <a:t>Google</a:t>
                      </a:r>
                      <a:endParaRPr sz="1100"/>
                    </a:p>
                  </a:txBody>
                  <a:tcPr marT="0" marB="0" marR="0" marL="91425" anchor="ctr"/>
                </a:tc>
                <a:tc>
                  <a:txBody>
                    <a:bodyPr/>
                    <a:lstStyle/>
                    <a:p>
                      <a:pPr indent="0" lvl="0" marL="0" rtl="0" algn="l">
                        <a:spcBef>
                          <a:spcPts val="0"/>
                        </a:spcBef>
                        <a:spcAft>
                          <a:spcPts val="0"/>
                        </a:spcAft>
                        <a:buNone/>
                      </a:pPr>
                      <a:r>
                        <a:rPr lang="en" sz="1100"/>
                        <a:t>14 St</a:t>
                      </a:r>
                      <a:endParaRPr sz="1100"/>
                    </a:p>
                  </a:txBody>
                  <a:tcPr marT="0" marB="0" marR="0" marL="91425" anchor="ctr"/>
                </a:tc>
                <a:tc>
                  <a:txBody>
                    <a:bodyPr/>
                    <a:lstStyle/>
                    <a:p>
                      <a:pPr indent="0" lvl="0" marL="0" rtl="0" algn="ctr">
                        <a:spcBef>
                          <a:spcPts val="0"/>
                        </a:spcBef>
                        <a:spcAft>
                          <a:spcPts val="0"/>
                        </a:spcAft>
                        <a:buNone/>
                      </a:pPr>
                      <a:r>
                        <a:rPr lang="en" sz="1100"/>
                        <a:t>M</a:t>
                      </a:r>
                      <a:endParaRPr sz="1100"/>
                    </a:p>
                  </a:txBody>
                  <a:tcPr marT="0" marB="0" marR="0" marL="91425" anchor="ctr"/>
                </a:tc>
              </a:tr>
            </a:tbl>
          </a:graphicData>
        </a:graphic>
      </p:graphicFrame>
      <p:sp>
        <p:nvSpPr>
          <p:cNvPr id="940" name="Google Shape;940;p35"/>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3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Subset of Aggregated Federal Tax Returns Filed </a:t>
            </a:r>
            <a:endParaRPr/>
          </a:p>
        </p:txBody>
      </p:sp>
      <p:sp>
        <p:nvSpPr>
          <p:cNvPr id="946" name="Google Shape;946;p36"/>
          <p:cNvSpPr txBox="1"/>
          <p:nvPr>
            <p:ph idx="1" type="body"/>
          </p:nvPr>
        </p:nvSpPr>
        <p:spPr>
          <a:xfrm>
            <a:off x="628650" y="1241188"/>
            <a:ext cx="2090100" cy="3263400"/>
          </a:xfrm>
          <a:prstGeom prst="rect">
            <a:avLst/>
          </a:prstGeom>
          <a:noFill/>
          <a:ln>
            <a:noFill/>
          </a:ln>
        </p:spPr>
        <p:txBody>
          <a:bodyPr anchorCtr="0" anchor="t" bIns="34275" lIns="68575" spcFirstLastPara="1" rIns="68575" wrap="square" tIns="34275">
            <a:noAutofit/>
          </a:bodyPr>
          <a:lstStyle/>
          <a:p>
            <a:pPr indent="-184150" lvl="0" marL="177800" rtl="0" algn="l">
              <a:lnSpc>
                <a:spcPct val="90000"/>
              </a:lnSpc>
              <a:spcBef>
                <a:spcPts val="0"/>
              </a:spcBef>
              <a:spcAft>
                <a:spcPts val="0"/>
              </a:spcAft>
              <a:buSzPts val="1500"/>
              <a:buChar char="●"/>
            </a:pPr>
            <a:r>
              <a:rPr lang="en" sz="1500"/>
              <a:t>We considered income brackets of residents near MTA station stops</a:t>
            </a:r>
            <a:br>
              <a:rPr lang="en" sz="1500"/>
            </a:br>
            <a:endParaRPr sz="1500"/>
          </a:p>
          <a:p>
            <a:pPr indent="-184150" lvl="0" marL="177800" rtl="0" algn="l">
              <a:lnSpc>
                <a:spcPct val="90000"/>
              </a:lnSpc>
              <a:spcBef>
                <a:spcPts val="0"/>
              </a:spcBef>
              <a:spcAft>
                <a:spcPts val="0"/>
              </a:spcAft>
              <a:buSzPts val="1500"/>
              <a:buChar char="●"/>
            </a:pPr>
            <a:r>
              <a:rPr lang="en" sz="1500"/>
              <a:t>Extra income for a night out and to make a voluntary monetary contribution</a:t>
            </a:r>
            <a:endParaRPr sz="1500"/>
          </a:p>
          <a:p>
            <a:pPr indent="-133350" lvl="0" marL="177800" rtl="0" algn="l">
              <a:lnSpc>
                <a:spcPct val="90000"/>
              </a:lnSpc>
              <a:spcBef>
                <a:spcPts val="800"/>
              </a:spcBef>
              <a:spcAft>
                <a:spcPts val="0"/>
              </a:spcAft>
              <a:buSzPts val="1500"/>
              <a:buChar char="●"/>
            </a:pPr>
            <a:r>
              <a:rPr lang="en" sz="1500"/>
              <a:t>This a portion of our total aggregated table</a:t>
            </a:r>
            <a:endParaRPr sz="1500"/>
          </a:p>
          <a:p>
            <a:pPr indent="0" lvl="0" marL="0" rtl="0" algn="l">
              <a:spcBef>
                <a:spcPts val="0"/>
              </a:spcBef>
              <a:spcAft>
                <a:spcPts val="0"/>
              </a:spcAft>
              <a:buNone/>
            </a:pPr>
            <a:r>
              <a:t/>
            </a:r>
            <a:endParaRPr sz="1100"/>
          </a:p>
          <a:p>
            <a:pPr indent="-38100" lvl="0" marL="177800" rtl="0" algn="l">
              <a:lnSpc>
                <a:spcPct val="90000"/>
              </a:lnSpc>
              <a:spcBef>
                <a:spcPts val="800"/>
              </a:spcBef>
              <a:spcAft>
                <a:spcPts val="0"/>
              </a:spcAft>
              <a:buClr>
                <a:schemeClr val="dk1"/>
              </a:buClr>
              <a:buSzPts val="2100"/>
              <a:buNone/>
            </a:pPr>
            <a:r>
              <a:t/>
            </a:r>
            <a:endParaRPr sz="1100"/>
          </a:p>
          <a:p>
            <a:pPr indent="-38100" lvl="0" marL="177800" rtl="0" algn="l">
              <a:lnSpc>
                <a:spcPct val="90000"/>
              </a:lnSpc>
              <a:spcBef>
                <a:spcPts val="800"/>
              </a:spcBef>
              <a:spcAft>
                <a:spcPts val="1600"/>
              </a:spcAft>
              <a:buClr>
                <a:schemeClr val="dk1"/>
              </a:buClr>
              <a:buSzPts val="2100"/>
              <a:buNone/>
            </a:pPr>
            <a:r>
              <a:t/>
            </a:r>
            <a:endParaRPr sz="1100"/>
          </a:p>
        </p:txBody>
      </p:sp>
      <p:sp>
        <p:nvSpPr>
          <p:cNvPr id="947" name="Google Shape;947;p36"/>
          <p:cNvSpPr txBox="1"/>
          <p:nvPr/>
        </p:nvSpPr>
        <p:spPr>
          <a:xfrm>
            <a:off x="496956" y="4633810"/>
            <a:ext cx="84183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400" u="none" cap="none" strike="noStrike">
                <a:latin typeface="Calibri"/>
                <a:ea typeface="Calibri"/>
                <a:cs typeface="Calibri"/>
                <a:sym typeface="Calibri"/>
              </a:rPr>
              <a:t>*Data Source:</a:t>
            </a:r>
            <a:r>
              <a:rPr b="0" i="0" lang="en" sz="1400" u="none" cap="none" strike="noStrike">
                <a:solidFill>
                  <a:schemeClr val="dk1"/>
                </a:solidFill>
                <a:latin typeface="Calibri"/>
                <a:ea typeface="Calibri"/>
                <a:cs typeface="Calibri"/>
                <a:sym typeface="Calibri"/>
              </a:rPr>
              <a:t> </a:t>
            </a:r>
            <a:r>
              <a:rPr b="0" i="0" lang="en" sz="1400" u="sng" cap="none" strike="noStrike">
                <a:solidFill>
                  <a:schemeClr val="hlink"/>
                </a:solidFill>
                <a:latin typeface="Calibri"/>
                <a:ea typeface="Calibri"/>
                <a:cs typeface="Calibri"/>
                <a:sym typeface="Calibri"/>
                <a:hlinkClick r:id="rId3"/>
              </a:rPr>
              <a:t>https://www.irs.gov/statistics/soi-tax-stats-individual-income-tax-statistics-2018-zip-code-data-soi</a:t>
            </a:r>
            <a:r>
              <a:rPr b="0" i="0" lang="en" sz="1400" u="none" cap="none" strike="noStrike">
                <a:solidFill>
                  <a:schemeClr val="dk1"/>
                </a:solidFill>
                <a:latin typeface="Calibri"/>
                <a:ea typeface="Calibri"/>
                <a:cs typeface="Calibri"/>
                <a:sym typeface="Calibri"/>
              </a:rPr>
              <a:t> </a:t>
            </a:r>
            <a:endParaRPr sz="1100"/>
          </a:p>
        </p:txBody>
      </p:sp>
      <p:graphicFrame>
        <p:nvGraphicFramePr>
          <p:cNvPr id="948" name="Google Shape;948;p36"/>
          <p:cNvGraphicFramePr/>
          <p:nvPr/>
        </p:nvGraphicFramePr>
        <p:xfrm>
          <a:off x="2820425" y="1268000"/>
          <a:ext cx="3000000" cy="3000000"/>
        </p:xfrm>
        <a:graphic>
          <a:graphicData uri="http://schemas.openxmlformats.org/drawingml/2006/table">
            <a:tbl>
              <a:tblPr>
                <a:noFill/>
                <a:tableStyleId>{3CF5242E-1784-4A34-BEAD-3CB6A22244EF}</a:tableStyleId>
              </a:tblPr>
              <a:tblGrid>
                <a:gridCol w="962700"/>
                <a:gridCol w="1965725"/>
                <a:gridCol w="1847625"/>
                <a:gridCol w="1074225"/>
              </a:tblGrid>
              <a:tr h="330275">
                <a:tc>
                  <a:txBody>
                    <a:bodyPr/>
                    <a:lstStyle/>
                    <a:p>
                      <a:pPr indent="0" lvl="0" marL="0" rtl="0" algn="l">
                        <a:spcBef>
                          <a:spcPts val="0"/>
                        </a:spcBef>
                        <a:spcAft>
                          <a:spcPts val="0"/>
                        </a:spcAft>
                        <a:buNone/>
                      </a:pPr>
                      <a:r>
                        <a:rPr b="1" lang="en"/>
                        <a:t>Zip Code</a:t>
                      </a:r>
                      <a:endParaRPr b="1"/>
                    </a:p>
                  </a:txBody>
                  <a:tcPr marT="0" marB="0" marR="91425" marL="91425" anchor="ctr">
                    <a:solidFill>
                      <a:schemeClr val="dk1"/>
                    </a:solidFill>
                  </a:tcPr>
                </a:tc>
                <a:tc>
                  <a:txBody>
                    <a:bodyPr/>
                    <a:lstStyle/>
                    <a:p>
                      <a:pPr indent="0" lvl="0" marL="0" rtl="0" algn="l">
                        <a:spcBef>
                          <a:spcPts val="0"/>
                        </a:spcBef>
                        <a:spcAft>
                          <a:spcPts val="0"/>
                        </a:spcAft>
                        <a:buNone/>
                      </a:pPr>
                      <a:r>
                        <a:rPr b="1" lang="en"/>
                        <a:t>Returns Filed &gt; 75K *</a:t>
                      </a:r>
                      <a:endParaRPr b="1"/>
                    </a:p>
                  </a:txBody>
                  <a:tcPr marT="0" marB="0" marR="91425" marL="91425" anchor="ctr">
                    <a:solidFill>
                      <a:schemeClr val="dk1"/>
                    </a:solidFill>
                  </a:tcPr>
                </a:tc>
                <a:tc>
                  <a:txBody>
                    <a:bodyPr/>
                    <a:lstStyle/>
                    <a:p>
                      <a:pPr indent="0" lvl="0" marL="0" rtl="0" algn="l">
                        <a:spcBef>
                          <a:spcPts val="0"/>
                        </a:spcBef>
                        <a:spcAft>
                          <a:spcPts val="0"/>
                        </a:spcAft>
                        <a:buClr>
                          <a:schemeClr val="dk1"/>
                        </a:buClr>
                        <a:buSzPts val="1100"/>
                        <a:buFont typeface="Arial"/>
                        <a:buNone/>
                      </a:pPr>
                      <a:r>
                        <a:rPr b="1" lang="en"/>
                        <a:t>Number of Stations</a:t>
                      </a:r>
                      <a:endParaRPr b="1"/>
                    </a:p>
                  </a:txBody>
                  <a:tcPr marT="0" marB="0" marR="91425" marL="91425" anchor="ctr">
                    <a:solidFill>
                      <a:schemeClr val="dk1"/>
                    </a:solidFill>
                  </a:tcPr>
                </a:tc>
                <a:tc>
                  <a:txBody>
                    <a:bodyPr/>
                    <a:lstStyle/>
                    <a:p>
                      <a:pPr indent="0" lvl="0" marL="0" rtl="0" algn="l">
                        <a:spcBef>
                          <a:spcPts val="0"/>
                        </a:spcBef>
                        <a:spcAft>
                          <a:spcPts val="0"/>
                        </a:spcAft>
                        <a:buNone/>
                      </a:pPr>
                      <a:r>
                        <a:rPr b="1" lang="en"/>
                        <a:t>Borough</a:t>
                      </a:r>
                      <a:endParaRPr b="1"/>
                    </a:p>
                  </a:txBody>
                  <a:tcPr marT="0" marB="0" marR="91425" marL="91425" anchor="ctr">
                    <a:solidFill>
                      <a:schemeClr val="dk1"/>
                    </a:solidFill>
                  </a:tcPr>
                </a:tc>
              </a:tr>
              <a:tr h="310075">
                <a:tc>
                  <a:txBody>
                    <a:bodyPr/>
                    <a:lstStyle/>
                    <a:p>
                      <a:pPr indent="0" lvl="0" marL="0" rtl="0" algn="ctr">
                        <a:spcBef>
                          <a:spcPts val="0"/>
                        </a:spcBef>
                        <a:spcAft>
                          <a:spcPts val="0"/>
                        </a:spcAft>
                        <a:buNone/>
                      </a:pPr>
                      <a:r>
                        <a:rPr lang="en"/>
                        <a:t>10023</a:t>
                      </a:r>
                      <a:endParaRPr/>
                    </a:p>
                  </a:txBody>
                  <a:tcPr marT="0" marB="0" marR="91425" marL="91425" anchor="ctr"/>
                </a:tc>
                <a:tc>
                  <a:txBody>
                    <a:bodyPr/>
                    <a:lstStyle/>
                    <a:p>
                      <a:pPr indent="0" lvl="0" marL="0" rtl="0" algn="ctr">
                        <a:spcBef>
                          <a:spcPts val="0"/>
                        </a:spcBef>
                        <a:spcAft>
                          <a:spcPts val="0"/>
                        </a:spcAft>
                        <a:buNone/>
                      </a:pPr>
                      <a:r>
                        <a:rPr lang="en"/>
                        <a:t>21,990</a:t>
                      </a:r>
                      <a:endParaRPr/>
                    </a:p>
                  </a:txBody>
                  <a:tcPr marT="0" marB="0" marR="91425" marL="91425" anchor="ctr"/>
                </a:tc>
                <a:tc>
                  <a:txBody>
                    <a:bodyPr/>
                    <a:lstStyle/>
                    <a:p>
                      <a:pPr indent="0" lvl="0" marL="0" rtl="0" algn="ctr">
                        <a:spcBef>
                          <a:spcPts val="0"/>
                        </a:spcBef>
                        <a:spcAft>
                          <a:spcPts val="0"/>
                        </a:spcAft>
                        <a:buNone/>
                      </a:pPr>
                      <a:r>
                        <a:rPr lang="en"/>
                        <a:t>1</a:t>
                      </a:r>
                      <a:endParaRPr/>
                    </a:p>
                  </a:txBody>
                  <a:tcPr marT="0" marB="0" marR="91425" marL="91425" anchor="ctr"/>
                </a:tc>
                <a:tc>
                  <a:txBody>
                    <a:bodyPr/>
                    <a:lstStyle/>
                    <a:p>
                      <a:pPr indent="0" lvl="0" marL="0" rtl="0" algn="ctr">
                        <a:spcBef>
                          <a:spcPts val="0"/>
                        </a:spcBef>
                        <a:spcAft>
                          <a:spcPts val="0"/>
                        </a:spcAft>
                        <a:buNone/>
                      </a:pPr>
                      <a:r>
                        <a:rPr lang="en"/>
                        <a:t>M</a:t>
                      </a:r>
                      <a:endParaRPr/>
                    </a:p>
                  </a:txBody>
                  <a:tcPr marT="0" marB="0" marR="91425" marL="91425" anchor="ctr"/>
                </a:tc>
              </a:tr>
              <a:tr h="310075">
                <a:tc>
                  <a:txBody>
                    <a:bodyPr/>
                    <a:lstStyle/>
                    <a:p>
                      <a:pPr indent="0" lvl="0" marL="0" rtl="0" algn="ctr">
                        <a:spcBef>
                          <a:spcPts val="0"/>
                        </a:spcBef>
                        <a:spcAft>
                          <a:spcPts val="0"/>
                        </a:spcAft>
                        <a:buNone/>
                      </a:pPr>
                      <a:r>
                        <a:rPr lang="en"/>
                        <a:t>11201</a:t>
                      </a:r>
                      <a:endParaRPr/>
                    </a:p>
                  </a:txBody>
                  <a:tcPr marT="0" marB="0" marR="91425" marL="91425" anchor="ctr"/>
                </a:tc>
                <a:tc>
                  <a:txBody>
                    <a:bodyPr/>
                    <a:lstStyle/>
                    <a:p>
                      <a:pPr indent="0" lvl="0" marL="0" rtl="0" algn="ctr">
                        <a:spcBef>
                          <a:spcPts val="0"/>
                        </a:spcBef>
                        <a:spcAft>
                          <a:spcPts val="0"/>
                        </a:spcAft>
                        <a:buNone/>
                      </a:pPr>
                      <a:r>
                        <a:rPr lang="en"/>
                        <a:t>20,820</a:t>
                      </a:r>
                      <a:endParaRPr/>
                    </a:p>
                  </a:txBody>
                  <a:tcPr marT="0" marB="0" marR="91425" marL="91425" anchor="ctr"/>
                </a:tc>
                <a:tc>
                  <a:txBody>
                    <a:bodyPr/>
                    <a:lstStyle/>
                    <a:p>
                      <a:pPr indent="0" lvl="0" marL="0" rtl="0" algn="ctr">
                        <a:spcBef>
                          <a:spcPts val="0"/>
                        </a:spcBef>
                        <a:spcAft>
                          <a:spcPts val="0"/>
                        </a:spcAft>
                        <a:buNone/>
                      </a:pPr>
                      <a:r>
                        <a:rPr lang="en"/>
                        <a:t>6</a:t>
                      </a:r>
                      <a:endParaRPr/>
                    </a:p>
                  </a:txBody>
                  <a:tcPr marT="0" marB="0" marR="91425" marL="91425" anchor="ctr"/>
                </a:tc>
                <a:tc>
                  <a:txBody>
                    <a:bodyPr/>
                    <a:lstStyle/>
                    <a:p>
                      <a:pPr indent="0" lvl="0" marL="0" rtl="0" algn="ctr">
                        <a:spcBef>
                          <a:spcPts val="0"/>
                        </a:spcBef>
                        <a:spcAft>
                          <a:spcPts val="0"/>
                        </a:spcAft>
                        <a:buNone/>
                      </a:pPr>
                      <a:r>
                        <a:rPr lang="en"/>
                        <a:t>Bk</a:t>
                      </a:r>
                      <a:endParaRPr/>
                    </a:p>
                  </a:txBody>
                  <a:tcPr marT="0" marB="0" marR="91425" marL="91425" anchor="ctr"/>
                </a:tc>
              </a:tr>
              <a:tr h="310075">
                <a:tc>
                  <a:txBody>
                    <a:bodyPr/>
                    <a:lstStyle/>
                    <a:p>
                      <a:pPr indent="0" lvl="0" marL="0" rtl="0" algn="ctr">
                        <a:spcBef>
                          <a:spcPts val="0"/>
                        </a:spcBef>
                        <a:spcAft>
                          <a:spcPts val="0"/>
                        </a:spcAft>
                        <a:buNone/>
                      </a:pPr>
                      <a:r>
                        <a:rPr lang="en"/>
                        <a:t>10025</a:t>
                      </a:r>
                      <a:endParaRPr/>
                    </a:p>
                  </a:txBody>
                  <a:tcPr marT="0" marB="0" marR="91425" marL="91425" anchor="ctr"/>
                </a:tc>
                <a:tc>
                  <a:txBody>
                    <a:bodyPr/>
                    <a:lstStyle/>
                    <a:p>
                      <a:pPr indent="0" lvl="0" marL="0" rtl="0" algn="ctr">
                        <a:spcBef>
                          <a:spcPts val="0"/>
                        </a:spcBef>
                        <a:spcAft>
                          <a:spcPts val="0"/>
                        </a:spcAft>
                        <a:buNone/>
                      </a:pPr>
                      <a:r>
                        <a:rPr lang="en"/>
                        <a:t>20,660</a:t>
                      </a:r>
                      <a:endParaRPr/>
                    </a:p>
                  </a:txBody>
                  <a:tcPr marT="0" marB="0" marR="91425" marL="91425" anchor="ctr"/>
                </a:tc>
                <a:tc>
                  <a:txBody>
                    <a:bodyPr/>
                    <a:lstStyle/>
                    <a:p>
                      <a:pPr indent="0" lvl="0" marL="0" rtl="0" algn="ctr">
                        <a:spcBef>
                          <a:spcPts val="0"/>
                        </a:spcBef>
                        <a:spcAft>
                          <a:spcPts val="0"/>
                        </a:spcAft>
                        <a:buNone/>
                      </a:pPr>
                      <a:r>
                        <a:rPr lang="en"/>
                        <a:t>4</a:t>
                      </a:r>
                      <a:endParaRPr/>
                    </a:p>
                  </a:txBody>
                  <a:tcPr marT="0" marB="0" marR="91425" marL="91425" anchor="ctr"/>
                </a:tc>
                <a:tc>
                  <a:txBody>
                    <a:bodyPr/>
                    <a:lstStyle/>
                    <a:p>
                      <a:pPr indent="0" lvl="0" marL="0" rtl="0" algn="ctr">
                        <a:spcBef>
                          <a:spcPts val="0"/>
                        </a:spcBef>
                        <a:spcAft>
                          <a:spcPts val="0"/>
                        </a:spcAft>
                        <a:buNone/>
                      </a:pPr>
                      <a:r>
                        <a:rPr lang="en"/>
                        <a:t>M</a:t>
                      </a:r>
                      <a:endParaRPr/>
                    </a:p>
                  </a:txBody>
                  <a:tcPr marT="0" marB="0" marR="91425" marL="91425" anchor="ctr"/>
                </a:tc>
              </a:tr>
              <a:tr h="310075">
                <a:tc>
                  <a:txBody>
                    <a:bodyPr/>
                    <a:lstStyle/>
                    <a:p>
                      <a:pPr indent="0" lvl="0" marL="0" rtl="0" algn="ctr">
                        <a:spcBef>
                          <a:spcPts val="0"/>
                        </a:spcBef>
                        <a:spcAft>
                          <a:spcPts val="0"/>
                        </a:spcAft>
                        <a:buNone/>
                      </a:pPr>
                      <a:r>
                        <a:rPr lang="en"/>
                        <a:t>10128</a:t>
                      </a:r>
                      <a:endParaRPr/>
                    </a:p>
                  </a:txBody>
                  <a:tcPr marT="0" marB="0" marR="91425" marL="91425" anchor="ctr"/>
                </a:tc>
                <a:tc>
                  <a:txBody>
                    <a:bodyPr/>
                    <a:lstStyle/>
                    <a:p>
                      <a:pPr indent="0" lvl="0" marL="0" rtl="0" algn="ctr">
                        <a:spcBef>
                          <a:spcPts val="0"/>
                        </a:spcBef>
                        <a:spcAft>
                          <a:spcPts val="0"/>
                        </a:spcAft>
                        <a:buNone/>
                      </a:pPr>
                      <a:r>
                        <a:rPr lang="en"/>
                        <a:t>19,380</a:t>
                      </a:r>
                      <a:endParaRPr/>
                    </a:p>
                  </a:txBody>
                  <a:tcPr marT="0" marB="0" marR="91425" marL="91425" anchor="ctr"/>
                </a:tc>
                <a:tc>
                  <a:txBody>
                    <a:bodyPr/>
                    <a:lstStyle/>
                    <a:p>
                      <a:pPr indent="0" lvl="0" marL="0" rtl="0" algn="ctr">
                        <a:spcBef>
                          <a:spcPts val="0"/>
                        </a:spcBef>
                        <a:spcAft>
                          <a:spcPts val="0"/>
                        </a:spcAft>
                        <a:buNone/>
                      </a:pPr>
                      <a:r>
                        <a:rPr lang="en"/>
                        <a:t>1</a:t>
                      </a:r>
                      <a:endParaRPr/>
                    </a:p>
                  </a:txBody>
                  <a:tcPr marT="0" marB="0" marR="91425" marL="91425" anchor="ctr"/>
                </a:tc>
                <a:tc>
                  <a:txBody>
                    <a:bodyPr/>
                    <a:lstStyle/>
                    <a:p>
                      <a:pPr indent="0" lvl="0" marL="0" rtl="0" algn="ctr">
                        <a:spcBef>
                          <a:spcPts val="0"/>
                        </a:spcBef>
                        <a:spcAft>
                          <a:spcPts val="0"/>
                        </a:spcAft>
                        <a:buNone/>
                      </a:pPr>
                      <a:r>
                        <a:rPr lang="en"/>
                        <a:t>M</a:t>
                      </a:r>
                      <a:endParaRPr/>
                    </a:p>
                  </a:txBody>
                  <a:tcPr marT="0" marB="0" marR="91425" marL="91425" anchor="ctr"/>
                </a:tc>
              </a:tr>
              <a:tr h="310075">
                <a:tc>
                  <a:txBody>
                    <a:bodyPr/>
                    <a:lstStyle/>
                    <a:p>
                      <a:pPr indent="0" lvl="0" marL="0" rtl="0" algn="ctr">
                        <a:spcBef>
                          <a:spcPts val="0"/>
                        </a:spcBef>
                        <a:spcAft>
                          <a:spcPts val="0"/>
                        </a:spcAft>
                        <a:buNone/>
                      </a:pPr>
                      <a:r>
                        <a:rPr lang="en"/>
                        <a:t>10016</a:t>
                      </a:r>
                      <a:endParaRPr/>
                    </a:p>
                  </a:txBody>
                  <a:tcPr marT="0" marB="0" marR="91425" marL="91425" anchor="ctr"/>
                </a:tc>
                <a:tc>
                  <a:txBody>
                    <a:bodyPr/>
                    <a:lstStyle/>
                    <a:p>
                      <a:pPr indent="0" lvl="0" marL="0" rtl="0" algn="ctr">
                        <a:spcBef>
                          <a:spcPts val="0"/>
                        </a:spcBef>
                        <a:spcAft>
                          <a:spcPts val="0"/>
                        </a:spcAft>
                        <a:buNone/>
                      </a:pPr>
                      <a:r>
                        <a:rPr lang="en"/>
                        <a:t>19,140</a:t>
                      </a:r>
                      <a:endParaRPr/>
                    </a:p>
                  </a:txBody>
                  <a:tcPr marT="0" marB="0" marR="91425" marL="91425" anchor="ctr"/>
                </a:tc>
                <a:tc>
                  <a:txBody>
                    <a:bodyPr/>
                    <a:lstStyle/>
                    <a:p>
                      <a:pPr indent="0" lvl="0" marL="0" rtl="0" algn="ctr">
                        <a:spcBef>
                          <a:spcPts val="0"/>
                        </a:spcBef>
                        <a:spcAft>
                          <a:spcPts val="0"/>
                        </a:spcAft>
                        <a:buNone/>
                      </a:pPr>
                      <a:r>
                        <a:rPr lang="en"/>
                        <a:t>2</a:t>
                      </a:r>
                      <a:endParaRPr/>
                    </a:p>
                  </a:txBody>
                  <a:tcPr marT="0" marB="0" marR="91425" marL="91425" anchor="ctr"/>
                </a:tc>
                <a:tc>
                  <a:txBody>
                    <a:bodyPr/>
                    <a:lstStyle/>
                    <a:p>
                      <a:pPr indent="0" lvl="0" marL="0" rtl="0" algn="ctr">
                        <a:spcBef>
                          <a:spcPts val="0"/>
                        </a:spcBef>
                        <a:spcAft>
                          <a:spcPts val="0"/>
                        </a:spcAft>
                        <a:buNone/>
                      </a:pPr>
                      <a:r>
                        <a:rPr lang="en"/>
                        <a:t>M</a:t>
                      </a:r>
                      <a:endParaRPr/>
                    </a:p>
                  </a:txBody>
                  <a:tcPr marT="0" marB="0" marR="91425" marL="91425" anchor="ctr"/>
                </a:tc>
              </a:tr>
              <a:tr h="310075">
                <a:tc>
                  <a:txBody>
                    <a:bodyPr/>
                    <a:lstStyle/>
                    <a:p>
                      <a:pPr indent="0" lvl="0" marL="0" rtl="0" algn="ctr">
                        <a:spcBef>
                          <a:spcPts val="0"/>
                        </a:spcBef>
                        <a:spcAft>
                          <a:spcPts val="0"/>
                        </a:spcAft>
                        <a:buNone/>
                      </a:pPr>
                      <a:r>
                        <a:rPr lang="en"/>
                        <a:t>10011</a:t>
                      </a:r>
                      <a:endParaRPr/>
                    </a:p>
                  </a:txBody>
                  <a:tcPr marT="0" marB="0" marR="91425" marL="91425" anchor="ctr"/>
                </a:tc>
                <a:tc>
                  <a:txBody>
                    <a:bodyPr/>
                    <a:lstStyle/>
                    <a:p>
                      <a:pPr indent="0" lvl="0" marL="0" rtl="0" algn="ctr">
                        <a:spcBef>
                          <a:spcPts val="0"/>
                        </a:spcBef>
                        <a:spcAft>
                          <a:spcPts val="0"/>
                        </a:spcAft>
                        <a:buNone/>
                      </a:pPr>
                      <a:r>
                        <a:rPr lang="en"/>
                        <a:t>18,970</a:t>
                      </a:r>
                      <a:endParaRPr/>
                    </a:p>
                  </a:txBody>
                  <a:tcPr marT="0" marB="0" marR="91425" marL="91425" anchor="ctr"/>
                </a:tc>
                <a:tc>
                  <a:txBody>
                    <a:bodyPr/>
                    <a:lstStyle/>
                    <a:p>
                      <a:pPr indent="0" lvl="0" marL="0" rtl="0" algn="ctr">
                        <a:spcBef>
                          <a:spcPts val="0"/>
                        </a:spcBef>
                        <a:spcAft>
                          <a:spcPts val="0"/>
                        </a:spcAft>
                        <a:buNone/>
                      </a:pPr>
                      <a:r>
                        <a:rPr lang="en"/>
                        <a:t>5</a:t>
                      </a:r>
                      <a:endParaRPr/>
                    </a:p>
                  </a:txBody>
                  <a:tcPr marT="0" marB="0" marR="91425" marL="91425" anchor="ctr"/>
                </a:tc>
                <a:tc>
                  <a:txBody>
                    <a:bodyPr/>
                    <a:lstStyle/>
                    <a:p>
                      <a:pPr indent="0" lvl="0" marL="0" rtl="0" algn="ctr">
                        <a:spcBef>
                          <a:spcPts val="0"/>
                        </a:spcBef>
                        <a:spcAft>
                          <a:spcPts val="0"/>
                        </a:spcAft>
                        <a:buNone/>
                      </a:pPr>
                      <a:r>
                        <a:rPr lang="en"/>
                        <a:t>M</a:t>
                      </a:r>
                      <a:endParaRPr/>
                    </a:p>
                  </a:txBody>
                  <a:tcPr marT="0" marB="0" marR="91425" marL="91425" anchor="ctr"/>
                </a:tc>
              </a:tr>
              <a:tr h="310075">
                <a:tc>
                  <a:txBody>
                    <a:bodyPr/>
                    <a:lstStyle/>
                    <a:p>
                      <a:pPr indent="0" lvl="0" marL="0" rtl="0" algn="ctr">
                        <a:spcBef>
                          <a:spcPts val="0"/>
                        </a:spcBef>
                        <a:spcAft>
                          <a:spcPts val="0"/>
                        </a:spcAft>
                        <a:buNone/>
                      </a:pPr>
                      <a:r>
                        <a:rPr lang="en"/>
                        <a:t>10024</a:t>
                      </a:r>
                      <a:endParaRPr/>
                    </a:p>
                  </a:txBody>
                  <a:tcPr marT="0" marB="0" marR="91425" marL="91425" anchor="ctr"/>
                </a:tc>
                <a:tc>
                  <a:txBody>
                    <a:bodyPr/>
                    <a:lstStyle/>
                    <a:p>
                      <a:pPr indent="0" lvl="0" marL="0" rtl="0" algn="ctr">
                        <a:spcBef>
                          <a:spcPts val="0"/>
                        </a:spcBef>
                        <a:spcAft>
                          <a:spcPts val="0"/>
                        </a:spcAft>
                        <a:buNone/>
                      </a:pPr>
                      <a:r>
                        <a:rPr lang="en"/>
                        <a:t>18,600</a:t>
                      </a:r>
                      <a:endParaRPr/>
                    </a:p>
                  </a:txBody>
                  <a:tcPr marT="0" marB="0" marR="91425" marL="91425" anchor="ctr"/>
                </a:tc>
                <a:tc>
                  <a:txBody>
                    <a:bodyPr/>
                    <a:lstStyle/>
                    <a:p>
                      <a:pPr indent="0" lvl="0" marL="0" rtl="0" algn="ctr">
                        <a:spcBef>
                          <a:spcPts val="0"/>
                        </a:spcBef>
                        <a:spcAft>
                          <a:spcPts val="0"/>
                        </a:spcAft>
                        <a:buNone/>
                      </a:pPr>
                      <a:r>
                        <a:rPr lang="en"/>
                        <a:t>4</a:t>
                      </a:r>
                      <a:endParaRPr/>
                    </a:p>
                  </a:txBody>
                  <a:tcPr marT="0" marB="0" marR="91425" marL="91425" anchor="ctr"/>
                </a:tc>
                <a:tc>
                  <a:txBody>
                    <a:bodyPr/>
                    <a:lstStyle/>
                    <a:p>
                      <a:pPr indent="0" lvl="0" marL="0" rtl="0" algn="ctr">
                        <a:spcBef>
                          <a:spcPts val="0"/>
                        </a:spcBef>
                        <a:spcAft>
                          <a:spcPts val="0"/>
                        </a:spcAft>
                        <a:buNone/>
                      </a:pPr>
                      <a:r>
                        <a:rPr lang="en"/>
                        <a:t>M</a:t>
                      </a:r>
                      <a:endParaRPr/>
                    </a:p>
                  </a:txBody>
                  <a:tcPr marT="0" marB="0" marR="91425" marL="91425" anchor="ctr"/>
                </a:tc>
              </a:tr>
              <a:tr h="310075">
                <a:tc>
                  <a:txBody>
                    <a:bodyPr/>
                    <a:lstStyle/>
                    <a:p>
                      <a:pPr indent="0" lvl="0" marL="0" rtl="0" algn="ctr">
                        <a:spcBef>
                          <a:spcPts val="0"/>
                        </a:spcBef>
                        <a:spcAft>
                          <a:spcPts val="0"/>
                        </a:spcAft>
                        <a:buNone/>
                      </a:pPr>
                      <a:r>
                        <a:rPr lang="en"/>
                        <a:t>11215</a:t>
                      </a:r>
                      <a:endParaRPr/>
                    </a:p>
                  </a:txBody>
                  <a:tcPr marT="0" marB="0" marR="91425" marL="91425" anchor="ctr"/>
                </a:tc>
                <a:tc>
                  <a:txBody>
                    <a:bodyPr/>
                    <a:lstStyle/>
                    <a:p>
                      <a:pPr indent="0" lvl="0" marL="0" rtl="0" algn="ctr">
                        <a:spcBef>
                          <a:spcPts val="0"/>
                        </a:spcBef>
                        <a:spcAft>
                          <a:spcPts val="0"/>
                        </a:spcAft>
                        <a:buNone/>
                      </a:pPr>
                      <a:r>
                        <a:rPr lang="en"/>
                        <a:t>17,710</a:t>
                      </a:r>
                      <a:endParaRPr/>
                    </a:p>
                  </a:txBody>
                  <a:tcPr marT="0" marB="0" marR="91425" marL="91425" anchor="ctr"/>
                </a:tc>
                <a:tc>
                  <a:txBody>
                    <a:bodyPr/>
                    <a:lstStyle/>
                    <a:p>
                      <a:pPr indent="0" lvl="0" marL="0" rtl="0" algn="ctr">
                        <a:spcBef>
                          <a:spcPts val="0"/>
                        </a:spcBef>
                        <a:spcAft>
                          <a:spcPts val="0"/>
                        </a:spcAft>
                        <a:buNone/>
                      </a:pPr>
                      <a:r>
                        <a:rPr lang="en"/>
                        <a:t>5</a:t>
                      </a:r>
                      <a:endParaRPr/>
                    </a:p>
                  </a:txBody>
                  <a:tcPr marT="0" marB="0" marR="91425" marL="91425" anchor="ctr"/>
                </a:tc>
                <a:tc>
                  <a:txBody>
                    <a:bodyPr/>
                    <a:lstStyle/>
                    <a:p>
                      <a:pPr indent="0" lvl="0" marL="0" rtl="0" algn="ctr">
                        <a:spcBef>
                          <a:spcPts val="0"/>
                        </a:spcBef>
                        <a:spcAft>
                          <a:spcPts val="0"/>
                        </a:spcAft>
                        <a:buNone/>
                      </a:pPr>
                      <a:r>
                        <a:rPr lang="en"/>
                        <a:t>Bk</a:t>
                      </a:r>
                      <a:endParaRPr/>
                    </a:p>
                  </a:txBody>
                  <a:tcPr marT="0" marB="0" marR="91425" marL="91425" anchor="ctr"/>
                </a:tc>
              </a:tr>
              <a:tr h="310075">
                <a:tc>
                  <a:txBody>
                    <a:bodyPr/>
                    <a:lstStyle/>
                    <a:p>
                      <a:pPr indent="0" lvl="0" marL="0" rtl="0" algn="ctr">
                        <a:spcBef>
                          <a:spcPts val="0"/>
                        </a:spcBef>
                        <a:spcAft>
                          <a:spcPts val="0"/>
                        </a:spcAft>
                        <a:buNone/>
                      </a:pPr>
                      <a:r>
                        <a:rPr lang="en"/>
                        <a:t>10003</a:t>
                      </a:r>
                      <a:endParaRPr/>
                    </a:p>
                  </a:txBody>
                  <a:tcPr marT="0" marB="0" marR="91425" marL="91425" anchor="ctr"/>
                </a:tc>
                <a:tc>
                  <a:txBody>
                    <a:bodyPr/>
                    <a:lstStyle/>
                    <a:p>
                      <a:pPr indent="0" lvl="0" marL="0" rtl="0" algn="ctr">
                        <a:spcBef>
                          <a:spcPts val="0"/>
                        </a:spcBef>
                        <a:spcAft>
                          <a:spcPts val="0"/>
                        </a:spcAft>
                        <a:buNone/>
                      </a:pPr>
                      <a:r>
                        <a:rPr lang="en"/>
                        <a:t>17,270</a:t>
                      </a:r>
                      <a:endParaRPr/>
                    </a:p>
                  </a:txBody>
                  <a:tcPr marT="0" marB="0" marR="91425" marL="91425" anchor="ctr"/>
                </a:tc>
                <a:tc>
                  <a:txBody>
                    <a:bodyPr/>
                    <a:lstStyle/>
                    <a:p>
                      <a:pPr indent="0" lvl="0" marL="0" rtl="0" algn="ctr">
                        <a:spcBef>
                          <a:spcPts val="0"/>
                        </a:spcBef>
                        <a:spcAft>
                          <a:spcPts val="0"/>
                        </a:spcAft>
                        <a:buNone/>
                      </a:pPr>
                      <a:r>
                        <a:rPr lang="en"/>
                        <a:t>12</a:t>
                      </a:r>
                      <a:endParaRPr/>
                    </a:p>
                  </a:txBody>
                  <a:tcPr marT="0" marB="0" marR="91425" marL="91425" anchor="ctr"/>
                </a:tc>
                <a:tc>
                  <a:txBody>
                    <a:bodyPr/>
                    <a:lstStyle/>
                    <a:p>
                      <a:pPr indent="0" lvl="0" marL="0" rtl="0" algn="ctr">
                        <a:spcBef>
                          <a:spcPts val="0"/>
                        </a:spcBef>
                        <a:spcAft>
                          <a:spcPts val="0"/>
                        </a:spcAft>
                        <a:buNone/>
                      </a:pPr>
                      <a:r>
                        <a:rPr lang="en"/>
                        <a:t>M</a:t>
                      </a:r>
                      <a:endParaRPr/>
                    </a:p>
                  </a:txBody>
                  <a:tcPr marT="0" marB="0" marR="91425" marL="91425" anchor="ctr"/>
                </a:tc>
              </a:tr>
            </a:tbl>
          </a:graphicData>
        </a:graphic>
      </p:graphicFrame>
      <p:sp>
        <p:nvSpPr>
          <p:cNvPr id="949" name="Google Shape;949;p36"/>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Methodology</a:t>
            </a:r>
            <a:endParaRPr/>
          </a:p>
        </p:txBody>
      </p:sp>
      <p:sp>
        <p:nvSpPr>
          <p:cNvPr id="90" name="Google Shape;90;p16"/>
          <p:cNvSpPr txBox="1"/>
          <p:nvPr>
            <p:ph idx="1" type="body"/>
          </p:nvPr>
        </p:nvSpPr>
        <p:spPr>
          <a:xfrm>
            <a:off x="10858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t>Where? </a:t>
            </a:r>
            <a:endParaRPr b="1"/>
          </a:p>
          <a:p>
            <a:pPr indent="0" lvl="0" marL="457200" rtl="0" algn="l">
              <a:spcBef>
                <a:spcPts val="1600"/>
              </a:spcBef>
              <a:spcAft>
                <a:spcPts val="0"/>
              </a:spcAft>
              <a:buNone/>
            </a:pPr>
            <a:r>
              <a:t/>
            </a:r>
            <a:endParaRPr/>
          </a:p>
          <a:p>
            <a:pPr indent="0" lvl="0" marL="0" rtl="0" algn="l">
              <a:spcBef>
                <a:spcPts val="1600"/>
              </a:spcBef>
              <a:spcAft>
                <a:spcPts val="0"/>
              </a:spcAft>
              <a:buNone/>
            </a:pPr>
            <a:r>
              <a:rPr b="1" lang="en"/>
              <a:t>When?</a:t>
            </a:r>
            <a:endParaRPr b="1"/>
          </a:p>
          <a:p>
            <a:pPr indent="0" lvl="0" marL="457200" rtl="0" algn="l">
              <a:spcBef>
                <a:spcPts val="1600"/>
              </a:spcBef>
              <a:spcAft>
                <a:spcPts val="1600"/>
              </a:spcAft>
              <a:buNone/>
            </a:pPr>
            <a:r>
              <a:t/>
            </a:r>
            <a:endParaRPr/>
          </a:p>
        </p:txBody>
      </p:sp>
      <p:pic>
        <p:nvPicPr>
          <p:cNvPr id="91" name="Google Shape;91;p16"/>
          <p:cNvPicPr preferRelativeResize="0"/>
          <p:nvPr/>
        </p:nvPicPr>
        <p:blipFill rotWithShape="1">
          <a:blip r:embed="rId3">
            <a:alphaModFix/>
          </a:blip>
          <a:srcRect b="0" l="0" r="53967" t="0"/>
          <a:stretch/>
        </p:blipFill>
        <p:spPr>
          <a:xfrm>
            <a:off x="6398276" y="22300"/>
            <a:ext cx="2745724" cy="5143501"/>
          </a:xfrm>
          <a:prstGeom prst="rect">
            <a:avLst/>
          </a:prstGeom>
          <a:noFill/>
          <a:ln>
            <a:noFill/>
          </a:ln>
        </p:spPr>
      </p:pic>
      <p:sp>
        <p:nvSpPr>
          <p:cNvPr id="92" name="Google Shape;92;p16"/>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Methodology</a:t>
            </a:r>
            <a:endParaRPr/>
          </a:p>
        </p:txBody>
      </p:sp>
      <p:sp>
        <p:nvSpPr>
          <p:cNvPr id="98" name="Google Shape;98;p17"/>
          <p:cNvSpPr txBox="1"/>
          <p:nvPr>
            <p:ph idx="1" type="body"/>
          </p:nvPr>
        </p:nvSpPr>
        <p:spPr>
          <a:xfrm>
            <a:off x="1085850" y="1369221"/>
            <a:ext cx="7886700" cy="1247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t>Where?</a:t>
            </a:r>
            <a:r>
              <a:rPr lang="en"/>
              <a:t> </a:t>
            </a:r>
            <a:endParaRPr/>
          </a:p>
          <a:p>
            <a:pPr indent="-317500" lvl="0" marL="457200" rtl="0" algn="l">
              <a:lnSpc>
                <a:spcPct val="150000"/>
              </a:lnSpc>
              <a:spcBef>
                <a:spcPts val="1600"/>
              </a:spcBef>
              <a:spcAft>
                <a:spcPts val="0"/>
              </a:spcAft>
              <a:buSzPts val="1400"/>
              <a:buChar char="-"/>
            </a:pPr>
            <a:r>
              <a:rPr lang="en"/>
              <a:t>High traffic stations</a:t>
            </a:r>
            <a:endParaRPr/>
          </a:p>
          <a:p>
            <a:pPr indent="-317500" lvl="0" marL="457200" rtl="0" algn="l">
              <a:lnSpc>
                <a:spcPct val="150000"/>
              </a:lnSpc>
              <a:spcBef>
                <a:spcPts val="0"/>
              </a:spcBef>
              <a:spcAft>
                <a:spcPts val="0"/>
              </a:spcAft>
              <a:buSzPts val="1400"/>
              <a:buChar char="-"/>
            </a:pPr>
            <a:r>
              <a:rPr lang="en"/>
              <a:t>Closest to tech companies and universities</a:t>
            </a:r>
            <a:endParaRPr/>
          </a:p>
        </p:txBody>
      </p:sp>
      <p:sp>
        <p:nvSpPr>
          <p:cNvPr id="99" name="Google Shape;99;p17"/>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00" name="Google Shape;100;p17"/>
          <p:cNvPicPr preferRelativeResize="0"/>
          <p:nvPr/>
        </p:nvPicPr>
        <p:blipFill rotWithShape="1">
          <a:blip r:embed="rId3">
            <a:alphaModFix/>
          </a:blip>
          <a:srcRect b="0" l="0" r="53967" t="0"/>
          <a:stretch/>
        </p:blipFill>
        <p:spPr>
          <a:xfrm>
            <a:off x="6398278" y="22300"/>
            <a:ext cx="2745724"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descr="A picture containing graphical user interface&#10;&#10;Description automatically generated" id="105" name="Google Shape;105;p18"/>
          <p:cNvPicPr preferRelativeResize="0"/>
          <p:nvPr/>
        </p:nvPicPr>
        <p:blipFill rotWithShape="1">
          <a:blip r:embed="rId3">
            <a:alphaModFix/>
          </a:blip>
          <a:srcRect b="0" l="0" r="0" t="0"/>
          <a:stretch/>
        </p:blipFill>
        <p:spPr>
          <a:xfrm>
            <a:off x="3851042" y="2621041"/>
            <a:ext cx="1793574" cy="405777"/>
          </a:xfrm>
          <a:prstGeom prst="rect">
            <a:avLst/>
          </a:prstGeom>
          <a:noFill/>
          <a:ln>
            <a:noFill/>
          </a:ln>
        </p:spPr>
      </p:pic>
      <p:pic>
        <p:nvPicPr>
          <p:cNvPr descr="A picture containing text, sign&#10;&#10;Description automatically generated" id="106" name="Google Shape;106;p18"/>
          <p:cNvPicPr preferRelativeResize="0"/>
          <p:nvPr/>
        </p:nvPicPr>
        <p:blipFill rotWithShape="1">
          <a:blip r:embed="rId4">
            <a:alphaModFix/>
          </a:blip>
          <a:srcRect b="0" l="0" r="0" t="0"/>
          <a:stretch/>
        </p:blipFill>
        <p:spPr>
          <a:xfrm>
            <a:off x="2645043" y="3314753"/>
            <a:ext cx="1333059" cy="410544"/>
          </a:xfrm>
          <a:prstGeom prst="rect">
            <a:avLst/>
          </a:prstGeom>
          <a:noFill/>
          <a:ln>
            <a:noFill/>
          </a:ln>
        </p:spPr>
      </p:pic>
      <p:pic>
        <p:nvPicPr>
          <p:cNvPr descr="Logo&#10;&#10;Description automatically generated" id="107" name="Google Shape;107;p18"/>
          <p:cNvPicPr preferRelativeResize="0"/>
          <p:nvPr/>
        </p:nvPicPr>
        <p:blipFill rotWithShape="1">
          <a:blip r:embed="rId5">
            <a:alphaModFix/>
          </a:blip>
          <a:srcRect b="0" l="0" r="0" t="0"/>
          <a:stretch/>
        </p:blipFill>
        <p:spPr>
          <a:xfrm>
            <a:off x="4613056" y="3385368"/>
            <a:ext cx="819800" cy="395566"/>
          </a:xfrm>
          <a:prstGeom prst="rect">
            <a:avLst/>
          </a:prstGeom>
          <a:noFill/>
          <a:ln>
            <a:noFill/>
          </a:ln>
        </p:spPr>
      </p:pic>
      <p:pic>
        <p:nvPicPr>
          <p:cNvPr descr="Icon&#10;&#10;Description automatically generated" id="108" name="Google Shape;108;p18"/>
          <p:cNvPicPr preferRelativeResize="0"/>
          <p:nvPr/>
        </p:nvPicPr>
        <p:blipFill rotWithShape="1">
          <a:blip r:embed="rId6">
            <a:alphaModFix/>
          </a:blip>
          <a:srcRect b="0" l="0" r="0" t="0"/>
          <a:stretch/>
        </p:blipFill>
        <p:spPr>
          <a:xfrm>
            <a:off x="4308984" y="4064400"/>
            <a:ext cx="1196966" cy="369591"/>
          </a:xfrm>
          <a:prstGeom prst="rect">
            <a:avLst/>
          </a:prstGeom>
          <a:noFill/>
          <a:ln>
            <a:noFill/>
          </a:ln>
        </p:spPr>
      </p:pic>
      <p:pic>
        <p:nvPicPr>
          <p:cNvPr id="109" name="Google Shape;109;p18"/>
          <p:cNvPicPr preferRelativeResize="0"/>
          <p:nvPr/>
        </p:nvPicPr>
        <p:blipFill rotWithShape="1">
          <a:blip r:embed="rId7">
            <a:alphaModFix/>
          </a:blip>
          <a:srcRect b="0" l="0" r="0" t="0"/>
          <a:stretch/>
        </p:blipFill>
        <p:spPr>
          <a:xfrm>
            <a:off x="731089" y="4084748"/>
            <a:ext cx="3119953" cy="328903"/>
          </a:xfrm>
          <a:prstGeom prst="rect">
            <a:avLst/>
          </a:prstGeom>
          <a:noFill/>
          <a:ln>
            <a:noFill/>
          </a:ln>
        </p:spPr>
      </p:pic>
      <p:pic>
        <p:nvPicPr>
          <p:cNvPr descr="Logo&#10;&#10;Description automatically generated" id="110" name="Google Shape;110;p18"/>
          <p:cNvPicPr preferRelativeResize="0"/>
          <p:nvPr/>
        </p:nvPicPr>
        <p:blipFill rotWithShape="1">
          <a:blip r:embed="rId8">
            <a:alphaModFix/>
          </a:blip>
          <a:srcRect b="0" l="0" r="0" t="0"/>
          <a:stretch/>
        </p:blipFill>
        <p:spPr>
          <a:xfrm>
            <a:off x="321570" y="3108345"/>
            <a:ext cx="1869479" cy="477744"/>
          </a:xfrm>
          <a:prstGeom prst="rect">
            <a:avLst/>
          </a:prstGeom>
          <a:noFill/>
          <a:ln>
            <a:noFill/>
          </a:ln>
        </p:spPr>
      </p:pic>
      <p:pic>
        <p:nvPicPr>
          <p:cNvPr id="111" name="Google Shape;111;p18"/>
          <p:cNvPicPr preferRelativeResize="0"/>
          <p:nvPr/>
        </p:nvPicPr>
        <p:blipFill rotWithShape="1">
          <a:blip r:embed="rId9">
            <a:alphaModFix/>
          </a:blip>
          <a:srcRect b="0" l="0" r="0" t="0"/>
          <a:stretch/>
        </p:blipFill>
        <p:spPr>
          <a:xfrm>
            <a:off x="2376653" y="2161529"/>
            <a:ext cx="1434842" cy="914118"/>
          </a:xfrm>
          <a:prstGeom prst="rect">
            <a:avLst/>
          </a:prstGeom>
          <a:noFill/>
          <a:ln>
            <a:noFill/>
          </a:ln>
        </p:spPr>
      </p:pic>
      <p:pic>
        <p:nvPicPr>
          <p:cNvPr descr="A yellow logo with a black background&#10;&#10;Description automatically generated with low confidence" id="112" name="Google Shape;112;p18"/>
          <p:cNvPicPr preferRelativeResize="0"/>
          <p:nvPr/>
        </p:nvPicPr>
        <p:blipFill rotWithShape="1">
          <a:blip r:embed="rId10">
            <a:alphaModFix/>
          </a:blip>
          <a:srcRect b="0" l="0" r="0" t="0"/>
          <a:stretch/>
        </p:blipFill>
        <p:spPr>
          <a:xfrm>
            <a:off x="3585319" y="1608310"/>
            <a:ext cx="1196976" cy="553210"/>
          </a:xfrm>
          <a:prstGeom prst="rect">
            <a:avLst/>
          </a:prstGeom>
          <a:noFill/>
          <a:ln>
            <a:noFill/>
          </a:ln>
        </p:spPr>
      </p:pic>
      <p:pic>
        <p:nvPicPr>
          <p:cNvPr descr="Logo, company name&#10;&#10;Description automatically generated" id="113" name="Google Shape;113;p18"/>
          <p:cNvPicPr preferRelativeResize="0"/>
          <p:nvPr/>
        </p:nvPicPr>
        <p:blipFill rotWithShape="1">
          <a:blip r:embed="rId11">
            <a:alphaModFix/>
          </a:blip>
          <a:srcRect b="0" l="0" r="0" t="0"/>
          <a:stretch/>
        </p:blipFill>
        <p:spPr>
          <a:xfrm>
            <a:off x="792950" y="2287018"/>
            <a:ext cx="1434842" cy="663143"/>
          </a:xfrm>
          <a:prstGeom prst="rect">
            <a:avLst/>
          </a:prstGeom>
          <a:noFill/>
          <a:ln>
            <a:noFill/>
          </a:ln>
        </p:spPr>
      </p:pic>
      <p:pic>
        <p:nvPicPr>
          <p:cNvPr id="114" name="Google Shape;114;p18"/>
          <p:cNvPicPr preferRelativeResize="0"/>
          <p:nvPr/>
        </p:nvPicPr>
        <p:blipFill rotWithShape="1">
          <a:blip r:embed="rId12">
            <a:alphaModFix/>
          </a:blip>
          <a:srcRect b="0" l="0" r="53895" t="0"/>
          <a:stretch/>
        </p:blipFill>
        <p:spPr>
          <a:xfrm>
            <a:off x="6398275" y="51450"/>
            <a:ext cx="2708849" cy="5040599"/>
          </a:xfrm>
          <a:prstGeom prst="rect">
            <a:avLst/>
          </a:prstGeom>
          <a:noFill/>
          <a:ln>
            <a:noFill/>
          </a:ln>
        </p:spPr>
      </p:pic>
      <p:pic>
        <p:nvPicPr>
          <p:cNvPr descr="A picture containing text&#10;&#10;Description automatically generated" id="115" name="Google Shape;115;p18"/>
          <p:cNvPicPr preferRelativeResize="0"/>
          <p:nvPr/>
        </p:nvPicPr>
        <p:blipFill rotWithShape="1">
          <a:blip r:embed="rId13">
            <a:alphaModFix/>
          </a:blip>
          <a:srcRect b="0" l="0" r="0" t="0"/>
          <a:stretch/>
        </p:blipFill>
        <p:spPr>
          <a:xfrm>
            <a:off x="901706" y="1829146"/>
            <a:ext cx="1217338" cy="405785"/>
          </a:xfrm>
          <a:prstGeom prst="rect">
            <a:avLst/>
          </a:prstGeom>
          <a:noFill/>
          <a:ln>
            <a:noFill/>
          </a:ln>
        </p:spPr>
      </p:pic>
      <p:pic>
        <p:nvPicPr>
          <p:cNvPr id="116" name="Google Shape;116;p18"/>
          <p:cNvPicPr preferRelativeResize="0"/>
          <p:nvPr/>
        </p:nvPicPr>
        <p:blipFill rotWithShape="1">
          <a:blip r:embed="rId14">
            <a:alphaModFix/>
          </a:blip>
          <a:srcRect b="0" l="0" r="53970" t="0"/>
          <a:stretch/>
        </p:blipFill>
        <p:spPr>
          <a:xfrm>
            <a:off x="6398275" y="22300"/>
            <a:ext cx="2745724" cy="5143501"/>
          </a:xfrm>
          <a:prstGeom prst="rect">
            <a:avLst/>
          </a:prstGeom>
          <a:noFill/>
          <a:ln>
            <a:noFill/>
          </a:ln>
        </p:spPr>
      </p:pic>
      <p:sp>
        <p:nvSpPr>
          <p:cNvPr id="117" name="Google Shape;11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8" name="Google Shape;118;p18"/>
          <p:cNvSpPr txBox="1"/>
          <p:nvPr>
            <p:ph type="title"/>
          </p:nvPr>
        </p:nvSpPr>
        <p:spPr>
          <a:xfrm>
            <a:off x="628650" y="350044"/>
            <a:ext cx="7886700" cy="9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loves tech?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Methodology</a:t>
            </a:r>
            <a:endParaRPr/>
          </a:p>
        </p:txBody>
      </p:sp>
      <p:sp>
        <p:nvSpPr>
          <p:cNvPr id="124" name="Google Shape;124;p19"/>
          <p:cNvSpPr txBox="1"/>
          <p:nvPr>
            <p:ph idx="1" type="body"/>
          </p:nvPr>
        </p:nvSpPr>
        <p:spPr>
          <a:xfrm>
            <a:off x="10858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solidFill>
                  <a:srgbClr val="CCCCCC"/>
                </a:solidFill>
              </a:rPr>
              <a:t>Where? </a:t>
            </a:r>
            <a:endParaRPr b="1">
              <a:solidFill>
                <a:srgbClr val="CCCCCC"/>
              </a:solidFill>
            </a:endParaRPr>
          </a:p>
          <a:p>
            <a:pPr indent="-317500" lvl="0" marL="457200" rtl="0" algn="l">
              <a:spcBef>
                <a:spcPts val="1600"/>
              </a:spcBef>
              <a:spcAft>
                <a:spcPts val="0"/>
              </a:spcAft>
              <a:buClr>
                <a:srgbClr val="CCCCCC"/>
              </a:buClr>
              <a:buSzPts val="1400"/>
              <a:buChar char="-"/>
            </a:pPr>
            <a:r>
              <a:rPr lang="en">
                <a:solidFill>
                  <a:srgbClr val="CCCCCC"/>
                </a:solidFill>
              </a:rPr>
              <a:t>High traffic stations</a:t>
            </a:r>
            <a:endParaRPr>
              <a:solidFill>
                <a:srgbClr val="CCCCCC"/>
              </a:solidFill>
            </a:endParaRPr>
          </a:p>
          <a:p>
            <a:pPr indent="-317500" lvl="0" marL="457200" rtl="0" algn="l">
              <a:spcBef>
                <a:spcPts val="0"/>
              </a:spcBef>
              <a:spcAft>
                <a:spcPts val="0"/>
              </a:spcAft>
              <a:buClr>
                <a:srgbClr val="CCCCCC"/>
              </a:buClr>
              <a:buSzPts val="1400"/>
              <a:buChar char="-"/>
            </a:pPr>
            <a:r>
              <a:rPr lang="en">
                <a:solidFill>
                  <a:srgbClr val="CCCCCC"/>
                </a:solidFill>
              </a:rPr>
              <a:t>Closest to large tech companies and universities</a:t>
            </a:r>
            <a:endParaRPr>
              <a:solidFill>
                <a:srgbClr val="CCCCCC"/>
              </a:solidFill>
            </a:endParaRPr>
          </a:p>
          <a:p>
            <a:pPr indent="0" lvl="0" marL="0" rtl="0" algn="l">
              <a:spcBef>
                <a:spcPts val="1600"/>
              </a:spcBef>
              <a:spcAft>
                <a:spcPts val="0"/>
              </a:spcAft>
              <a:buNone/>
            </a:pPr>
            <a:r>
              <a:rPr b="1" lang="en"/>
              <a:t>When?</a:t>
            </a:r>
            <a:endParaRPr b="1"/>
          </a:p>
          <a:p>
            <a:pPr indent="-317500" lvl="0" marL="457200" rtl="0" algn="l">
              <a:lnSpc>
                <a:spcPct val="150000"/>
              </a:lnSpc>
              <a:spcBef>
                <a:spcPts val="1600"/>
              </a:spcBef>
              <a:spcAft>
                <a:spcPts val="0"/>
              </a:spcAft>
              <a:buSzPts val="1400"/>
              <a:buChar char="-"/>
            </a:pPr>
            <a:r>
              <a:rPr lang="en"/>
              <a:t>The busiest days</a:t>
            </a:r>
            <a:endParaRPr/>
          </a:p>
          <a:p>
            <a:pPr indent="-317500" lvl="0" marL="457200" rtl="0" algn="l">
              <a:lnSpc>
                <a:spcPct val="150000"/>
              </a:lnSpc>
              <a:spcBef>
                <a:spcPts val="0"/>
              </a:spcBef>
              <a:spcAft>
                <a:spcPts val="0"/>
              </a:spcAft>
              <a:buSzPts val="1400"/>
              <a:buChar char="-"/>
            </a:pPr>
            <a:r>
              <a:rPr lang="en"/>
              <a:t>The busiest times of day</a:t>
            </a:r>
            <a:endParaRPr/>
          </a:p>
        </p:txBody>
      </p:sp>
      <p:sp>
        <p:nvSpPr>
          <p:cNvPr id="125" name="Google Shape;125;p19"/>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Traffic of MTA Stations</a:t>
            </a:r>
            <a:endParaRPr/>
          </a:p>
        </p:txBody>
      </p:sp>
      <p:sp>
        <p:nvSpPr>
          <p:cNvPr id="131" name="Google Shape;131;p20"/>
          <p:cNvSpPr txBox="1"/>
          <p:nvPr>
            <p:ph idx="1" type="body"/>
          </p:nvPr>
        </p:nvSpPr>
        <p:spPr>
          <a:xfrm>
            <a:off x="500325" y="1092795"/>
            <a:ext cx="4445700" cy="4176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
              <a:t>MTA turnstile data for May and June</a:t>
            </a:r>
            <a:endParaRPr/>
          </a:p>
        </p:txBody>
      </p:sp>
      <p:pic>
        <p:nvPicPr>
          <p:cNvPr id="132" name="Google Shape;132;p20"/>
          <p:cNvPicPr preferRelativeResize="0"/>
          <p:nvPr/>
        </p:nvPicPr>
        <p:blipFill>
          <a:blip r:embed="rId3">
            <a:alphaModFix/>
          </a:blip>
          <a:stretch>
            <a:fillRect/>
          </a:stretch>
        </p:blipFill>
        <p:spPr>
          <a:xfrm>
            <a:off x="979000" y="1788450"/>
            <a:ext cx="4147401" cy="2751500"/>
          </a:xfrm>
          <a:prstGeom prst="rect">
            <a:avLst/>
          </a:prstGeom>
          <a:noFill/>
          <a:ln>
            <a:noFill/>
          </a:ln>
        </p:spPr>
      </p:pic>
      <p:sp>
        <p:nvSpPr>
          <p:cNvPr id="133" name="Google Shape;133;p20"/>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34" name="Google Shape;134;p20"/>
          <p:cNvSpPr/>
          <p:nvPr/>
        </p:nvSpPr>
        <p:spPr>
          <a:xfrm>
            <a:off x="5484450" y="2915850"/>
            <a:ext cx="3030900" cy="612000"/>
          </a:xfrm>
          <a:prstGeom prst="roundRect">
            <a:avLst>
              <a:gd fmla="val 16667" name="adj"/>
            </a:avLst>
          </a:prstGeom>
          <a:solidFill>
            <a:schemeClr val="accent3"/>
          </a:solidFill>
          <a:ln cap="flat" cmpd="sng" w="2857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Open Sans"/>
                <a:ea typeface="Open Sans"/>
                <a:cs typeface="Open Sans"/>
                <a:sym typeface="Open Sans"/>
              </a:rPr>
              <a:t>Traffic = Entries + Exits</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T</a:t>
            </a:r>
            <a:r>
              <a:rPr lang="en"/>
              <a:t>op busy stations</a:t>
            </a:r>
            <a:endParaRPr/>
          </a:p>
        </p:txBody>
      </p:sp>
      <p:sp>
        <p:nvSpPr>
          <p:cNvPr id="140" name="Google Shape;140;p21"/>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141" name="Google Shape;141;p21"/>
          <p:cNvGrpSpPr/>
          <p:nvPr/>
        </p:nvGrpSpPr>
        <p:grpSpPr>
          <a:xfrm>
            <a:off x="197723" y="1268026"/>
            <a:ext cx="6777204" cy="3378226"/>
            <a:chOff x="577525" y="1491875"/>
            <a:chExt cx="6079300" cy="2967000"/>
          </a:xfrm>
        </p:grpSpPr>
        <p:sp>
          <p:nvSpPr>
            <p:cNvPr id="142" name="Google Shape;142;p21"/>
            <p:cNvSpPr/>
            <p:nvPr/>
          </p:nvSpPr>
          <p:spPr>
            <a:xfrm>
              <a:off x="1129600" y="1491875"/>
              <a:ext cx="5527225" cy="2692300"/>
            </a:xfrm>
            <a:custGeom>
              <a:rect b="b" l="l" r="r" t="t"/>
              <a:pathLst>
                <a:path extrusionOk="0" h="107692" w="221089">
                  <a:moveTo>
                    <a:pt x="0" y="0"/>
                  </a:moveTo>
                  <a:lnTo>
                    <a:pt x="0" y="107691"/>
                  </a:lnTo>
                  <a:lnTo>
                    <a:pt x="221088" y="107691"/>
                  </a:lnTo>
                  <a:lnTo>
                    <a:pt x="221088" y="0"/>
                  </a:lnTo>
                  <a:close/>
                </a:path>
              </a:pathLst>
            </a:custGeom>
            <a:solidFill>
              <a:srgbClr val="EAE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p:nvPr/>
          </p:nvSpPr>
          <p:spPr>
            <a:xfrm>
              <a:off x="1380525" y="1491875"/>
              <a:ext cx="25" cy="2692300"/>
            </a:xfrm>
            <a:custGeom>
              <a:rect b="b" l="l" r="r" t="t"/>
              <a:pathLst>
                <a:path extrusionOk="0" fill="none" h="107692" w="1">
                  <a:moveTo>
                    <a:pt x="1" y="107691"/>
                  </a:moveTo>
                  <a:lnTo>
                    <a:pt x="1" y="0"/>
                  </a:lnTo>
                </a:path>
              </a:pathLst>
            </a:custGeom>
            <a:noFill/>
            <a:ln cap="rnd" cmpd="sng" w="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p:nvPr/>
          </p:nvSpPr>
          <p:spPr>
            <a:xfrm>
              <a:off x="1216775" y="4264050"/>
              <a:ext cx="46900" cy="68700"/>
            </a:xfrm>
            <a:custGeom>
              <a:rect b="b" l="l" r="r" t="t"/>
              <a:pathLst>
                <a:path extrusionOk="0" h="2748" w="1876">
                  <a:moveTo>
                    <a:pt x="925" y="0"/>
                  </a:moveTo>
                  <a:cubicBezTo>
                    <a:pt x="634" y="0"/>
                    <a:pt x="423" y="80"/>
                    <a:pt x="264" y="212"/>
                  </a:cubicBezTo>
                  <a:cubicBezTo>
                    <a:pt x="79" y="344"/>
                    <a:pt x="0" y="529"/>
                    <a:pt x="0" y="766"/>
                  </a:cubicBezTo>
                  <a:cubicBezTo>
                    <a:pt x="0" y="951"/>
                    <a:pt x="53" y="1110"/>
                    <a:pt x="185" y="1242"/>
                  </a:cubicBezTo>
                  <a:cubicBezTo>
                    <a:pt x="317" y="1347"/>
                    <a:pt x="502" y="1427"/>
                    <a:pt x="766" y="1479"/>
                  </a:cubicBezTo>
                  <a:lnTo>
                    <a:pt x="977" y="1532"/>
                  </a:lnTo>
                  <a:cubicBezTo>
                    <a:pt x="1162" y="1559"/>
                    <a:pt x="1294" y="1612"/>
                    <a:pt x="1374" y="1691"/>
                  </a:cubicBezTo>
                  <a:cubicBezTo>
                    <a:pt x="1453" y="1770"/>
                    <a:pt x="1506" y="1849"/>
                    <a:pt x="1506" y="1981"/>
                  </a:cubicBezTo>
                  <a:cubicBezTo>
                    <a:pt x="1506" y="2140"/>
                    <a:pt x="1453" y="2245"/>
                    <a:pt x="1321" y="2325"/>
                  </a:cubicBezTo>
                  <a:cubicBezTo>
                    <a:pt x="1215" y="2430"/>
                    <a:pt x="1057" y="2457"/>
                    <a:pt x="845" y="2457"/>
                  </a:cubicBezTo>
                  <a:cubicBezTo>
                    <a:pt x="713" y="2457"/>
                    <a:pt x="581" y="2430"/>
                    <a:pt x="449" y="2404"/>
                  </a:cubicBezTo>
                  <a:cubicBezTo>
                    <a:pt x="317" y="2351"/>
                    <a:pt x="158" y="2298"/>
                    <a:pt x="26" y="2219"/>
                  </a:cubicBezTo>
                  <a:lnTo>
                    <a:pt x="26" y="2589"/>
                  </a:lnTo>
                  <a:cubicBezTo>
                    <a:pt x="158" y="2642"/>
                    <a:pt x="317" y="2668"/>
                    <a:pt x="449" y="2721"/>
                  </a:cubicBezTo>
                  <a:cubicBezTo>
                    <a:pt x="608" y="2747"/>
                    <a:pt x="740" y="2747"/>
                    <a:pt x="845" y="2747"/>
                  </a:cubicBezTo>
                  <a:cubicBezTo>
                    <a:pt x="1189" y="2747"/>
                    <a:pt x="1453" y="2695"/>
                    <a:pt x="1611" y="2562"/>
                  </a:cubicBezTo>
                  <a:cubicBezTo>
                    <a:pt x="1796" y="2430"/>
                    <a:pt x="1875" y="2219"/>
                    <a:pt x="1875" y="1981"/>
                  </a:cubicBezTo>
                  <a:cubicBezTo>
                    <a:pt x="1875" y="1744"/>
                    <a:pt x="1796" y="1585"/>
                    <a:pt x="1691" y="1453"/>
                  </a:cubicBezTo>
                  <a:cubicBezTo>
                    <a:pt x="1558" y="1321"/>
                    <a:pt x="1347" y="1242"/>
                    <a:pt x="1083" y="1189"/>
                  </a:cubicBezTo>
                  <a:lnTo>
                    <a:pt x="872" y="1136"/>
                  </a:lnTo>
                  <a:cubicBezTo>
                    <a:pt x="687" y="1110"/>
                    <a:pt x="528" y="1057"/>
                    <a:pt x="475" y="1004"/>
                  </a:cubicBezTo>
                  <a:cubicBezTo>
                    <a:pt x="396" y="951"/>
                    <a:pt x="370" y="846"/>
                    <a:pt x="370" y="740"/>
                  </a:cubicBezTo>
                  <a:cubicBezTo>
                    <a:pt x="370" y="581"/>
                    <a:pt x="423" y="476"/>
                    <a:pt x="528" y="396"/>
                  </a:cubicBezTo>
                  <a:cubicBezTo>
                    <a:pt x="634" y="344"/>
                    <a:pt x="792" y="291"/>
                    <a:pt x="977" y="291"/>
                  </a:cubicBezTo>
                  <a:cubicBezTo>
                    <a:pt x="1083" y="291"/>
                    <a:pt x="1215" y="317"/>
                    <a:pt x="1321" y="344"/>
                  </a:cubicBezTo>
                  <a:cubicBezTo>
                    <a:pt x="1453" y="370"/>
                    <a:pt x="1585" y="423"/>
                    <a:pt x="1717" y="476"/>
                  </a:cubicBezTo>
                  <a:lnTo>
                    <a:pt x="1717" y="132"/>
                  </a:lnTo>
                  <a:cubicBezTo>
                    <a:pt x="1585" y="106"/>
                    <a:pt x="1453" y="53"/>
                    <a:pt x="1321" y="27"/>
                  </a:cubicBezTo>
                  <a:cubicBezTo>
                    <a:pt x="1189" y="0"/>
                    <a:pt x="1057" y="0"/>
                    <a:pt x="925"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p:nvPr/>
          </p:nvSpPr>
          <p:spPr>
            <a:xfrm>
              <a:off x="1276200" y="4281875"/>
              <a:ext cx="41625" cy="50875"/>
            </a:xfrm>
            <a:custGeom>
              <a:rect b="b" l="l" r="r" t="t"/>
              <a:pathLst>
                <a:path extrusionOk="0" h="2035" w="1665">
                  <a:moveTo>
                    <a:pt x="0" y="0"/>
                  </a:moveTo>
                  <a:lnTo>
                    <a:pt x="0" y="1216"/>
                  </a:lnTo>
                  <a:cubicBezTo>
                    <a:pt x="0" y="1480"/>
                    <a:pt x="53" y="1691"/>
                    <a:pt x="185" y="1823"/>
                  </a:cubicBezTo>
                  <a:cubicBezTo>
                    <a:pt x="291" y="1955"/>
                    <a:pt x="476" y="2034"/>
                    <a:pt x="713" y="2034"/>
                  </a:cubicBezTo>
                  <a:cubicBezTo>
                    <a:pt x="846" y="2034"/>
                    <a:pt x="951" y="2008"/>
                    <a:pt x="1057" y="1955"/>
                  </a:cubicBezTo>
                  <a:cubicBezTo>
                    <a:pt x="1163" y="1902"/>
                    <a:pt x="1268" y="1797"/>
                    <a:pt x="1347" y="1691"/>
                  </a:cubicBezTo>
                  <a:lnTo>
                    <a:pt x="1347" y="1982"/>
                  </a:lnTo>
                  <a:lnTo>
                    <a:pt x="1664" y="1982"/>
                  </a:lnTo>
                  <a:lnTo>
                    <a:pt x="1664" y="0"/>
                  </a:lnTo>
                  <a:lnTo>
                    <a:pt x="1347" y="0"/>
                  </a:lnTo>
                  <a:lnTo>
                    <a:pt x="1347" y="1136"/>
                  </a:lnTo>
                  <a:cubicBezTo>
                    <a:pt x="1347" y="1321"/>
                    <a:pt x="1295" y="1480"/>
                    <a:pt x="1189" y="1585"/>
                  </a:cubicBezTo>
                  <a:cubicBezTo>
                    <a:pt x="1083" y="1717"/>
                    <a:pt x="951" y="1770"/>
                    <a:pt x="766" y="1770"/>
                  </a:cubicBezTo>
                  <a:cubicBezTo>
                    <a:pt x="634" y="1770"/>
                    <a:pt x="502" y="1717"/>
                    <a:pt x="449" y="1612"/>
                  </a:cubicBezTo>
                  <a:cubicBezTo>
                    <a:pt x="370" y="1532"/>
                    <a:pt x="344" y="1374"/>
                    <a:pt x="344" y="1189"/>
                  </a:cubicBezTo>
                  <a:lnTo>
                    <a:pt x="344"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p:nvPr/>
          </p:nvSpPr>
          <p:spPr>
            <a:xfrm>
              <a:off x="1334300" y="4280550"/>
              <a:ext cx="41625" cy="50875"/>
            </a:xfrm>
            <a:custGeom>
              <a:rect b="b" l="l" r="r" t="t"/>
              <a:pathLst>
                <a:path extrusionOk="0" h="2035" w="1665">
                  <a:moveTo>
                    <a:pt x="978" y="1"/>
                  </a:moveTo>
                  <a:cubicBezTo>
                    <a:pt x="846" y="1"/>
                    <a:pt x="714" y="27"/>
                    <a:pt x="608" y="106"/>
                  </a:cubicBezTo>
                  <a:cubicBezTo>
                    <a:pt x="503" y="159"/>
                    <a:pt x="397" y="238"/>
                    <a:pt x="318" y="370"/>
                  </a:cubicBezTo>
                  <a:lnTo>
                    <a:pt x="318" y="53"/>
                  </a:lnTo>
                  <a:lnTo>
                    <a:pt x="1" y="53"/>
                  </a:lnTo>
                  <a:lnTo>
                    <a:pt x="1" y="2035"/>
                  </a:lnTo>
                  <a:lnTo>
                    <a:pt x="318" y="2035"/>
                  </a:lnTo>
                  <a:lnTo>
                    <a:pt x="318" y="925"/>
                  </a:lnTo>
                  <a:cubicBezTo>
                    <a:pt x="318" y="714"/>
                    <a:pt x="371" y="582"/>
                    <a:pt x="476" y="450"/>
                  </a:cubicBezTo>
                  <a:cubicBezTo>
                    <a:pt x="582" y="344"/>
                    <a:pt x="714" y="291"/>
                    <a:pt x="899" y="291"/>
                  </a:cubicBezTo>
                  <a:cubicBezTo>
                    <a:pt x="1057" y="291"/>
                    <a:pt x="1163" y="344"/>
                    <a:pt x="1242" y="423"/>
                  </a:cubicBezTo>
                  <a:cubicBezTo>
                    <a:pt x="1295" y="529"/>
                    <a:pt x="1348" y="661"/>
                    <a:pt x="1348" y="846"/>
                  </a:cubicBezTo>
                  <a:lnTo>
                    <a:pt x="1348" y="2035"/>
                  </a:lnTo>
                  <a:lnTo>
                    <a:pt x="1665" y="2035"/>
                  </a:lnTo>
                  <a:lnTo>
                    <a:pt x="1665" y="846"/>
                  </a:lnTo>
                  <a:cubicBezTo>
                    <a:pt x="1665" y="555"/>
                    <a:pt x="1612" y="370"/>
                    <a:pt x="1480" y="212"/>
                  </a:cubicBezTo>
                  <a:cubicBezTo>
                    <a:pt x="1374" y="80"/>
                    <a:pt x="1189" y="1"/>
                    <a:pt x="978"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1"/>
            <p:cNvSpPr/>
            <p:nvPr/>
          </p:nvSpPr>
          <p:spPr>
            <a:xfrm>
              <a:off x="1388450" y="4262725"/>
              <a:ext cx="44925" cy="70025"/>
            </a:xfrm>
            <a:custGeom>
              <a:rect b="b" l="l" r="r" t="t"/>
              <a:pathLst>
                <a:path extrusionOk="0" h="2801" w="1797">
                  <a:moveTo>
                    <a:pt x="899" y="1004"/>
                  </a:moveTo>
                  <a:cubicBezTo>
                    <a:pt x="1084" y="1004"/>
                    <a:pt x="1216" y="1057"/>
                    <a:pt x="1321" y="1189"/>
                  </a:cubicBezTo>
                  <a:cubicBezTo>
                    <a:pt x="1401" y="1321"/>
                    <a:pt x="1454" y="1532"/>
                    <a:pt x="1454" y="1770"/>
                  </a:cubicBezTo>
                  <a:cubicBezTo>
                    <a:pt x="1454" y="2008"/>
                    <a:pt x="1401" y="2193"/>
                    <a:pt x="1321" y="2325"/>
                  </a:cubicBezTo>
                  <a:cubicBezTo>
                    <a:pt x="1216" y="2457"/>
                    <a:pt x="1084" y="2536"/>
                    <a:pt x="899" y="2536"/>
                  </a:cubicBezTo>
                  <a:cubicBezTo>
                    <a:pt x="740" y="2536"/>
                    <a:pt x="582" y="2457"/>
                    <a:pt x="503" y="2325"/>
                  </a:cubicBezTo>
                  <a:cubicBezTo>
                    <a:pt x="397" y="2193"/>
                    <a:pt x="344" y="2008"/>
                    <a:pt x="344" y="1770"/>
                  </a:cubicBezTo>
                  <a:cubicBezTo>
                    <a:pt x="344" y="1532"/>
                    <a:pt x="397" y="1321"/>
                    <a:pt x="503" y="1189"/>
                  </a:cubicBezTo>
                  <a:cubicBezTo>
                    <a:pt x="582" y="1057"/>
                    <a:pt x="740" y="1004"/>
                    <a:pt x="899" y="1004"/>
                  </a:cubicBezTo>
                  <a:close/>
                  <a:moveTo>
                    <a:pt x="1454" y="0"/>
                  </a:moveTo>
                  <a:lnTo>
                    <a:pt x="1454" y="1057"/>
                  </a:lnTo>
                  <a:cubicBezTo>
                    <a:pt x="1401" y="951"/>
                    <a:pt x="1295" y="872"/>
                    <a:pt x="1189" y="819"/>
                  </a:cubicBezTo>
                  <a:cubicBezTo>
                    <a:pt x="1084" y="740"/>
                    <a:pt x="952" y="714"/>
                    <a:pt x="820" y="714"/>
                  </a:cubicBezTo>
                  <a:cubicBezTo>
                    <a:pt x="582" y="714"/>
                    <a:pt x="397" y="819"/>
                    <a:pt x="238" y="1004"/>
                  </a:cubicBezTo>
                  <a:cubicBezTo>
                    <a:pt x="80" y="1189"/>
                    <a:pt x="1" y="1453"/>
                    <a:pt x="1" y="1770"/>
                  </a:cubicBezTo>
                  <a:cubicBezTo>
                    <a:pt x="1" y="2087"/>
                    <a:pt x="80" y="2325"/>
                    <a:pt x="238" y="2510"/>
                  </a:cubicBezTo>
                  <a:cubicBezTo>
                    <a:pt x="371" y="2721"/>
                    <a:pt x="582" y="2800"/>
                    <a:pt x="820" y="2800"/>
                  </a:cubicBezTo>
                  <a:cubicBezTo>
                    <a:pt x="978" y="2800"/>
                    <a:pt x="1084" y="2774"/>
                    <a:pt x="1189" y="2721"/>
                  </a:cubicBezTo>
                  <a:cubicBezTo>
                    <a:pt x="1295" y="2668"/>
                    <a:pt x="1401" y="2563"/>
                    <a:pt x="1454" y="2457"/>
                  </a:cubicBezTo>
                  <a:lnTo>
                    <a:pt x="1454" y="2748"/>
                  </a:lnTo>
                  <a:lnTo>
                    <a:pt x="1797" y="2748"/>
                  </a:lnTo>
                  <a:lnTo>
                    <a:pt x="1797"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p:nvPr/>
          </p:nvSpPr>
          <p:spPr>
            <a:xfrm>
              <a:off x="1446575" y="4280550"/>
              <a:ext cx="42275" cy="52200"/>
            </a:xfrm>
            <a:custGeom>
              <a:rect b="b" l="l" r="r" t="t"/>
              <a:pathLst>
                <a:path extrusionOk="0" h="2088" w="1691">
                  <a:moveTo>
                    <a:pt x="1374" y="1031"/>
                  </a:moveTo>
                  <a:lnTo>
                    <a:pt x="1374" y="1110"/>
                  </a:lnTo>
                  <a:cubicBezTo>
                    <a:pt x="1374" y="1321"/>
                    <a:pt x="1321" y="1506"/>
                    <a:pt x="1189" y="1638"/>
                  </a:cubicBezTo>
                  <a:cubicBezTo>
                    <a:pt x="1083" y="1744"/>
                    <a:pt x="951" y="1823"/>
                    <a:pt x="766" y="1823"/>
                  </a:cubicBezTo>
                  <a:cubicBezTo>
                    <a:pt x="634" y="1823"/>
                    <a:pt x="528" y="1797"/>
                    <a:pt x="449" y="1718"/>
                  </a:cubicBezTo>
                  <a:cubicBezTo>
                    <a:pt x="370" y="1638"/>
                    <a:pt x="344" y="1559"/>
                    <a:pt x="344" y="1453"/>
                  </a:cubicBezTo>
                  <a:cubicBezTo>
                    <a:pt x="344" y="1295"/>
                    <a:pt x="396" y="1189"/>
                    <a:pt x="476" y="1136"/>
                  </a:cubicBezTo>
                  <a:cubicBezTo>
                    <a:pt x="581" y="1084"/>
                    <a:pt x="766" y="1031"/>
                    <a:pt x="1030" y="1031"/>
                  </a:cubicBezTo>
                  <a:close/>
                  <a:moveTo>
                    <a:pt x="819" y="1"/>
                  </a:moveTo>
                  <a:cubicBezTo>
                    <a:pt x="713" y="1"/>
                    <a:pt x="608" y="27"/>
                    <a:pt x="502" y="53"/>
                  </a:cubicBezTo>
                  <a:cubicBezTo>
                    <a:pt x="396" y="53"/>
                    <a:pt x="264" y="106"/>
                    <a:pt x="159" y="133"/>
                  </a:cubicBezTo>
                  <a:lnTo>
                    <a:pt x="159" y="450"/>
                  </a:lnTo>
                  <a:cubicBezTo>
                    <a:pt x="238" y="397"/>
                    <a:pt x="344" y="344"/>
                    <a:pt x="449" y="318"/>
                  </a:cubicBezTo>
                  <a:cubicBezTo>
                    <a:pt x="555" y="291"/>
                    <a:pt x="687" y="291"/>
                    <a:pt x="793" y="291"/>
                  </a:cubicBezTo>
                  <a:cubicBezTo>
                    <a:pt x="978" y="291"/>
                    <a:pt x="1110" y="318"/>
                    <a:pt x="1215" y="397"/>
                  </a:cubicBezTo>
                  <a:cubicBezTo>
                    <a:pt x="1294" y="503"/>
                    <a:pt x="1347" y="608"/>
                    <a:pt x="1347" y="767"/>
                  </a:cubicBezTo>
                  <a:lnTo>
                    <a:pt x="1347" y="793"/>
                  </a:lnTo>
                  <a:lnTo>
                    <a:pt x="898" y="793"/>
                  </a:lnTo>
                  <a:cubicBezTo>
                    <a:pt x="608" y="793"/>
                    <a:pt x="370" y="846"/>
                    <a:pt x="238" y="952"/>
                  </a:cubicBezTo>
                  <a:cubicBezTo>
                    <a:pt x="79" y="1084"/>
                    <a:pt x="0" y="1242"/>
                    <a:pt x="0" y="1453"/>
                  </a:cubicBezTo>
                  <a:cubicBezTo>
                    <a:pt x="0" y="1665"/>
                    <a:pt x="53" y="1797"/>
                    <a:pt x="185" y="1929"/>
                  </a:cubicBezTo>
                  <a:cubicBezTo>
                    <a:pt x="317" y="2035"/>
                    <a:pt x="476" y="2087"/>
                    <a:pt x="661" y="2087"/>
                  </a:cubicBezTo>
                  <a:cubicBezTo>
                    <a:pt x="845" y="2087"/>
                    <a:pt x="978" y="2061"/>
                    <a:pt x="1083" y="2008"/>
                  </a:cubicBezTo>
                  <a:cubicBezTo>
                    <a:pt x="1189" y="1955"/>
                    <a:pt x="1294" y="1850"/>
                    <a:pt x="1347" y="1744"/>
                  </a:cubicBezTo>
                  <a:lnTo>
                    <a:pt x="1347" y="2035"/>
                  </a:lnTo>
                  <a:lnTo>
                    <a:pt x="1691" y="2035"/>
                  </a:lnTo>
                  <a:lnTo>
                    <a:pt x="1691" y="899"/>
                  </a:lnTo>
                  <a:cubicBezTo>
                    <a:pt x="1691" y="608"/>
                    <a:pt x="1611" y="370"/>
                    <a:pt x="1479" y="238"/>
                  </a:cubicBezTo>
                  <a:cubicBezTo>
                    <a:pt x="1321" y="80"/>
                    <a:pt x="1110" y="1"/>
                    <a:pt x="819"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p:nvPr/>
          </p:nvSpPr>
          <p:spPr>
            <a:xfrm>
              <a:off x="1499400" y="4281875"/>
              <a:ext cx="48875" cy="68700"/>
            </a:xfrm>
            <a:custGeom>
              <a:rect b="b" l="l" r="r" t="t"/>
              <a:pathLst>
                <a:path extrusionOk="0" h="2748" w="1955">
                  <a:moveTo>
                    <a:pt x="0" y="0"/>
                  </a:moveTo>
                  <a:lnTo>
                    <a:pt x="819" y="1955"/>
                  </a:lnTo>
                  <a:lnTo>
                    <a:pt x="766" y="2114"/>
                  </a:lnTo>
                  <a:cubicBezTo>
                    <a:pt x="687" y="2272"/>
                    <a:pt x="634" y="2351"/>
                    <a:pt x="581" y="2404"/>
                  </a:cubicBezTo>
                  <a:cubicBezTo>
                    <a:pt x="555" y="2457"/>
                    <a:pt x="476" y="2483"/>
                    <a:pt x="370" y="2483"/>
                  </a:cubicBezTo>
                  <a:lnTo>
                    <a:pt x="185" y="2483"/>
                  </a:lnTo>
                  <a:lnTo>
                    <a:pt x="185" y="2748"/>
                  </a:lnTo>
                  <a:lnTo>
                    <a:pt x="449" y="2748"/>
                  </a:lnTo>
                  <a:cubicBezTo>
                    <a:pt x="608" y="2748"/>
                    <a:pt x="714" y="2695"/>
                    <a:pt x="793" y="2642"/>
                  </a:cubicBezTo>
                  <a:cubicBezTo>
                    <a:pt x="898" y="2563"/>
                    <a:pt x="978" y="2404"/>
                    <a:pt x="1083" y="2166"/>
                  </a:cubicBezTo>
                  <a:lnTo>
                    <a:pt x="1955" y="0"/>
                  </a:lnTo>
                  <a:lnTo>
                    <a:pt x="1612" y="0"/>
                  </a:lnTo>
                  <a:lnTo>
                    <a:pt x="978" y="1559"/>
                  </a:lnTo>
                  <a:lnTo>
                    <a:pt x="370"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p:nvPr/>
          </p:nvSpPr>
          <p:spPr>
            <a:xfrm>
              <a:off x="2218525" y="1491875"/>
              <a:ext cx="25" cy="2692300"/>
            </a:xfrm>
            <a:custGeom>
              <a:rect b="b" l="l" r="r" t="t"/>
              <a:pathLst>
                <a:path extrusionOk="0" fill="none" h="107692" w="1">
                  <a:moveTo>
                    <a:pt x="1" y="107691"/>
                  </a:moveTo>
                  <a:lnTo>
                    <a:pt x="1" y="0"/>
                  </a:lnTo>
                </a:path>
              </a:pathLst>
            </a:custGeom>
            <a:noFill/>
            <a:ln cap="rnd" cmpd="sng" w="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p:nvPr/>
          </p:nvSpPr>
          <p:spPr>
            <a:xfrm>
              <a:off x="2048150" y="4265375"/>
              <a:ext cx="60125" cy="66050"/>
            </a:xfrm>
            <a:custGeom>
              <a:rect b="b" l="l" r="r" t="t"/>
              <a:pathLst>
                <a:path extrusionOk="0" h="2642" w="2405">
                  <a:moveTo>
                    <a:pt x="1" y="0"/>
                  </a:moveTo>
                  <a:lnTo>
                    <a:pt x="1" y="2642"/>
                  </a:lnTo>
                  <a:lnTo>
                    <a:pt x="344" y="2642"/>
                  </a:lnTo>
                  <a:lnTo>
                    <a:pt x="344" y="317"/>
                  </a:lnTo>
                  <a:lnTo>
                    <a:pt x="1031" y="2140"/>
                  </a:lnTo>
                  <a:lnTo>
                    <a:pt x="1374" y="2140"/>
                  </a:lnTo>
                  <a:lnTo>
                    <a:pt x="2061" y="317"/>
                  </a:lnTo>
                  <a:lnTo>
                    <a:pt x="2061" y="2642"/>
                  </a:lnTo>
                  <a:lnTo>
                    <a:pt x="2404" y="2642"/>
                  </a:lnTo>
                  <a:lnTo>
                    <a:pt x="2404" y="0"/>
                  </a:lnTo>
                  <a:lnTo>
                    <a:pt x="1876" y="0"/>
                  </a:lnTo>
                  <a:lnTo>
                    <a:pt x="1189" y="1796"/>
                  </a:lnTo>
                  <a:lnTo>
                    <a:pt x="529"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p:nvPr/>
          </p:nvSpPr>
          <p:spPr>
            <a:xfrm>
              <a:off x="2122125" y="4280550"/>
              <a:ext cx="45575" cy="52200"/>
            </a:xfrm>
            <a:custGeom>
              <a:rect b="b" l="l" r="r" t="t"/>
              <a:pathLst>
                <a:path extrusionOk="0" h="2088" w="1823">
                  <a:moveTo>
                    <a:pt x="925" y="291"/>
                  </a:moveTo>
                  <a:cubicBezTo>
                    <a:pt x="1109" y="291"/>
                    <a:pt x="1242" y="344"/>
                    <a:pt x="1347" y="503"/>
                  </a:cubicBezTo>
                  <a:cubicBezTo>
                    <a:pt x="1453" y="635"/>
                    <a:pt x="1506" y="819"/>
                    <a:pt x="1506" y="1057"/>
                  </a:cubicBezTo>
                  <a:cubicBezTo>
                    <a:pt x="1506" y="1295"/>
                    <a:pt x="1453" y="1480"/>
                    <a:pt x="1347" y="1612"/>
                  </a:cubicBezTo>
                  <a:cubicBezTo>
                    <a:pt x="1242" y="1744"/>
                    <a:pt x="1109" y="1823"/>
                    <a:pt x="925" y="1823"/>
                  </a:cubicBezTo>
                  <a:cubicBezTo>
                    <a:pt x="740" y="1823"/>
                    <a:pt x="608" y="1744"/>
                    <a:pt x="502" y="1612"/>
                  </a:cubicBezTo>
                  <a:cubicBezTo>
                    <a:pt x="396" y="1480"/>
                    <a:pt x="370" y="1295"/>
                    <a:pt x="370" y="1057"/>
                  </a:cubicBezTo>
                  <a:cubicBezTo>
                    <a:pt x="370" y="819"/>
                    <a:pt x="396" y="608"/>
                    <a:pt x="502" y="476"/>
                  </a:cubicBezTo>
                  <a:cubicBezTo>
                    <a:pt x="608" y="344"/>
                    <a:pt x="740" y="291"/>
                    <a:pt x="925" y="291"/>
                  </a:cubicBezTo>
                  <a:close/>
                  <a:moveTo>
                    <a:pt x="925" y="1"/>
                  </a:moveTo>
                  <a:cubicBezTo>
                    <a:pt x="634" y="1"/>
                    <a:pt x="423" y="106"/>
                    <a:pt x="264" y="291"/>
                  </a:cubicBezTo>
                  <a:cubicBezTo>
                    <a:pt x="79" y="476"/>
                    <a:pt x="0" y="714"/>
                    <a:pt x="0" y="1057"/>
                  </a:cubicBezTo>
                  <a:cubicBezTo>
                    <a:pt x="0" y="1374"/>
                    <a:pt x="106" y="1638"/>
                    <a:pt x="264" y="1823"/>
                  </a:cubicBezTo>
                  <a:cubicBezTo>
                    <a:pt x="423" y="2008"/>
                    <a:pt x="634" y="2087"/>
                    <a:pt x="925" y="2087"/>
                  </a:cubicBezTo>
                  <a:cubicBezTo>
                    <a:pt x="1215" y="2087"/>
                    <a:pt x="1426" y="2008"/>
                    <a:pt x="1585" y="1823"/>
                  </a:cubicBezTo>
                  <a:cubicBezTo>
                    <a:pt x="1743" y="1638"/>
                    <a:pt x="1823" y="1374"/>
                    <a:pt x="1823" y="1057"/>
                  </a:cubicBezTo>
                  <a:cubicBezTo>
                    <a:pt x="1823" y="714"/>
                    <a:pt x="1743" y="476"/>
                    <a:pt x="1585" y="291"/>
                  </a:cubicBezTo>
                  <a:cubicBezTo>
                    <a:pt x="1426" y="106"/>
                    <a:pt x="1215" y="1"/>
                    <a:pt x="925"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a:off x="2181550" y="4280550"/>
              <a:ext cx="41625" cy="50875"/>
            </a:xfrm>
            <a:custGeom>
              <a:rect b="b" l="l" r="r" t="t"/>
              <a:pathLst>
                <a:path extrusionOk="0" h="2035" w="1665">
                  <a:moveTo>
                    <a:pt x="951" y="1"/>
                  </a:moveTo>
                  <a:cubicBezTo>
                    <a:pt x="819" y="1"/>
                    <a:pt x="687" y="27"/>
                    <a:pt x="581" y="106"/>
                  </a:cubicBezTo>
                  <a:cubicBezTo>
                    <a:pt x="476" y="159"/>
                    <a:pt x="397" y="238"/>
                    <a:pt x="317" y="370"/>
                  </a:cubicBezTo>
                  <a:lnTo>
                    <a:pt x="317" y="53"/>
                  </a:lnTo>
                  <a:lnTo>
                    <a:pt x="0" y="53"/>
                  </a:lnTo>
                  <a:lnTo>
                    <a:pt x="0" y="2035"/>
                  </a:lnTo>
                  <a:lnTo>
                    <a:pt x="317" y="2035"/>
                  </a:lnTo>
                  <a:lnTo>
                    <a:pt x="317" y="925"/>
                  </a:lnTo>
                  <a:cubicBezTo>
                    <a:pt x="317" y="714"/>
                    <a:pt x="370" y="582"/>
                    <a:pt x="476" y="450"/>
                  </a:cubicBezTo>
                  <a:cubicBezTo>
                    <a:pt x="581" y="344"/>
                    <a:pt x="714" y="291"/>
                    <a:pt x="898" y="291"/>
                  </a:cubicBezTo>
                  <a:cubicBezTo>
                    <a:pt x="1030" y="291"/>
                    <a:pt x="1136" y="344"/>
                    <a:pt x="1215" y="423"/>
                  </a:cubicBezTo>
                  <a:cubicBezTo>
                    <a:pt x="1295" y="529"/>
                    <a:pt x="1321" y="661"/>
                    <a:pt x="1321" y="846"/>
                  </a:cubicBezTo>
                  <a:lnTo>
                    <a:pt x="1321" y="2035"/>
                  </a:lnTo>
                  <a:lnTo>
                    <a:pt x="1664" y="2035"/>
                  </a:lnTo>
                  <a:lnTo>
                    <a:pt x="1664" y="846"/>
                  </a:lnTo>
                  <a:cubicBezTo>
                    <a:pt x="1664" y="555"/>
                    <a:pt x="1585" y="370"/>
                    <a:pt x="1480" y="212"/>
                  </a:cubicBezTo>
                  <a:cubicBezTo>
                    <a:pt x="1347" y="80"/>
                    <a:pt x="1189" y="1"/>
                    <a:pt x="951"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a:off x="2235700" y="4262725"/>
              <a:ext cx="44275" cy="70025"/>
            </a:xfrm>
            <a:custGeom>
              <a:rect b="b" l="l" r="r" t="t"/>
              <a:pathLst>
                <a:path extrusionOk="0" h="2801" w="1771">
                  <a:moveTo>
                    <a:pt x="872" y="1004"/>
                  </a:moveTo>
                  <a:cubicBezTo>
                    <a:pt x="1057" y="1004"/>
                    <a:pt x="1189" y="1057"/>
                    <a:pt x="1295" y="1189"/>
                  </a:cubicBezTo>
                  <a:cubicBezTo>
                    <a:pt x="1400" y="1321"/>
                    <a:pt x="1427" y="1532"/>
                    <a:pt x="1427" y="1770"/>
                  </a:cubicBezTo>
                  <a:cubicBezTo>
                    <a:pt x="1427" y="2008"/>
                    <a:pt x="1400" y="2193"/>
                    <a:pt x="1295" y="2325"/>
                  </a:cubicBezTo>
                  <a:cubicBezTo>
                    <a:pt x="1189" y="2457"/>
                    <a:pt x="1057" y="2536"/>
                    <a:pt x="872" y="2536"/>
                  </a:cubicBezTo>
                  <a:cubicBezTo>
                    <a:pt x="713" y="2536"/>
                    <a:pt x="581" y="2457"/>
                    <a:pt x="476" y="2325"/>
                  </a:cubicBezTo>
                  <a:cubicBezTo>
                    <a:pt x="370" y="2193"/>
                    <a:pt x="317" y="2008"/>
                    <a:pt x="317" y="1770"/>
                  </a:cubicBezTo>
                  <a:cubicBezTo>
                    <a:pt x="317" y="1532"/>
                    <a:pt x="370" y="1321"/>
                    <a:pt x="476" y="1189"/>
                  </a:cubicBezTo>
                  <a:cubicBezTo>
                    <a:pt x="581" y="1057"/>
                    <a:pt x="713" y="1004"/>
                    <a:pt x="872" y="1004"/>
                  </a:cubicBezTo>
                  <a:close/>
                  <a:moveTo>
                    <a:pt x="1427" y="0"/>
                  </a:moveTo>
                  <a:lnTo>
                    <a:pt x="1427" y="1057"/>
                  </a:lnTo>
                  <a:cubicBezTo>
                    <a:pt x="1374" y="951"/>
                    <a:pt x="1295" y="872"/>
                    <a:pt x="1189" y="819"/>
                  </a:cubicBezTo>
                  <a:cubicBezTo>
                    <a:pt x="1083" y="740"/>
                    <a:pt x="951" y="714"/>
                    <a:pt x="793" y="714"/>
                  </a:cubicBezTo>
                  <a:cubicBezTo>
                    <a:pt x="555" y="714"/>
                    <a:pt x="370" y="819"/>
                    <a:pt x="212" y="1004"/>
                  </a:cubicBezTo>
                  <a:cubicBezTo>
                    <a:pt x="80" y="1189"/>
                    <a:pt x="0" y="1453"/>
                    <a:pt x="0" y="1770"/>
                  </a:cubicBezTo>
                  <a:cubicBezTo>
                    <a:pt x="0" y="2087"/>
                    <a:pt x="80" y="2325"/>
                    <a:pt x="212" y="2510"/>
                  </a:cubicBezTo>
                  <a:cubicBezTo>
                    <a:pt x="370" y="2721"/>
                    <a:pt x="555" y="2800"/>
                    <a:pt x="793" y="2800"/>
                  </a:cubicBezTo>
                  <a:cubicBezTo>
                    <a:pt x="951" y="2800"/>
                    <a:pt x="1083" y="2774"/>
                    <a:pt x="1189" y="2721"/>
                  </a:cubicBezTo>
                  <a:cubicBezTo>
                    <a:pt x="1295" y="2668"/>
                    <a:pt x="1374" y="2563"/>
                    <a:pt x="1427" y="2457"/>
                  </a:cubicBezTo>
                  <a:lnTo>
                    <a:pt x="1427" y="2748"/>
                  </a:lnTo>
                  <a:lnTo>
                    <a:pt x="1770" y="2748"/>
                  </a:lnTo>
                  <a:lnTo>
                    <a:pt x="1770"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a:off x="2293150" y="4280550"/>
              <a:ext cx="42275" cy="52200"/>
            </a:xfrm>
            <a:custGeom>
              <a:rect b="b" l="l" r="r" t="t"/>
              <a:pathLst>
                <a:path extrusionOk="0" h="2088" w="1691">
                  <a:moveTo>
                    <a:pt x="1374" y="1031"/>
                  </a:moveTo>
                  <a:lnTo>
                    <a:pt x="1374" y="1110"/>
                  </a:lnTo>
                  <a:cubicBezTo>
                    <a:pt x="1374" y="1321"/>
                    <a:pt x="1321" y="1506"/>
                    <a:pt x="1215" y="1638"/>
                  </a:cubicBezTo>
                  <a:cubicBezTo>
                    <a:pt x="1110" y="1744"/>
                    <a:pt x="951" y="1823"/>
                    <a:pt x="766" y="1823"/>
                  </a:cubicBezTo>
                  <a:cubicBezTo>
                    <a:pt x="634" y="1823"/>
                    <a:pt x="529" y="1797"/>
                    <a:pt x="449" y="1718"/>
                  </a:cubicBezTo>
                  <a:cubicBezTo>
                    <a:pt x="397" y="1638"/>
                    <a:pt x="344" y="1559"/>
                    <a:pt x="344" y="1453"/>
                  </a:cubicBezTo>
                  <a:cubicBezTo>
                    <a:pt x="344" y="1295"/>
                    <a:pt x="397" y="1189"/>
                    <a:pt x="502" y="1136"/>
                  </a:cubicBezTo>
                  <a:cubicBezTo>
                    <a:pt x="608" y="1084"/>
                    <a:pt x="793" y="1031"/>
                    <a:pt x="1057" y="1031"/>
                  </a:cubicBezTo>
                  <a:close/>
                  <a:moveTo>
                    <a:pt x="846" y="1"/>
                  </a:moveTo>
                  <a:cubicBezTo>
                    <a:pt x="740" y="1"/>
                    <a:pt x="608" y="27"/>
                    <a:pt x="502" y="53"/>
                  </a:cubicBezTo>
                  <a:cubicBezTo>
                    <a:pt x="397" y="53"/>
                    <a:pt x="291" y="106"/>
                    <a:pt x="159" y="133"/>
                  </a:cubicBezTo>
                  <a:lnTo>
                    <a:pt x="159" y="450"/>
                  </a:lnTo>
                  <a:cubicBezTo>
                    <a:pt x="264" y="397"/>
                    <a:pt x="370" y="344"/>
                    <a:pt x="476" y="318"/>
                  </a:cubicBezTo>
                  <a:cubicBezTo>
                    <a:pt x="581" y="291"/>
                    <a:pt x="687" y="291"/>
                    <a:pt x="793" y="291"/>
                  </a:cubicBezTo>
                  <a:cubicBezTo>
                    <a:pt x="978" y="291"/>
                    <a:pt x="1110" y="318"/>
                    <a:pt x="1215" y="397"/>
                  </a:cubicBezTo>
                  <a:cubicBezTo>
                    <a:pt x="1321" y="503"/>
                    <a:pt x="1374" y="608"/>
                    <a:pt x="1374" y="767"/>
                  </a:cubicBezTo>
                  <a:lnTo>
                    <a:pt x="1374" y="793"/>
                  </a:lnTo>
                  <a:lnTo>
                    <a:pt x="898" y="793"/>
                  </a:lnTo>
                  <a:cubicBezTo>
                    <a:pt x="608" y="793"/>
                    <a:pt x="397" y="846"/>
                    <a:pt x="238" y="952"/>
                  </a:cubicBezTo>
                  <a:cubicBezTo>
                    <a:pt x="80" y="1084"/>
                    <a:pt x="0" y="1242"/>
                    <a:pt x="0" y="1453"/>
                  </a:cubicBezTo>
                  <a:cubicBezTo>
                    <a:pt x="0" y="1665"/>
                    <a:pt x="80" y="1797"/>
                    <a:pt x="185" y="1929"/>
                  </a:cubicBezTo>
                  <a:cubicBezTo>
                    <a:pt x="317" y="2035"/>
                    <a:pt x="476" y="2087"/>
                    <a:pt x="687" y="2087"/>
                  </a:cubicBezTo>
                  <a:cubicBezTo>
                    <a:pt x="846" y="2087"/>
                    <a:pt x="978" y="2061"/>
                    <a:pt x="1083" y="2008"/>
                  </a:cubicBezTo>
                  <a:cubicBezTo>
                    <a:pt x="1189" y="1955"/>
                    <a:pt x="1295" y="1850"/>
                    <a:pt x="1374" y="1744"/>
                  </a:cubicBezTo>
                  <a:lnTo>
                    <a:pt x="1374" y="2035"/>
                  </a:lnTo>
                  <a:lnTo>
                    <a:pt x="1691" y="2035"/>
                  </a:lnTo>
                  <a:lnTo>
                    <a:pt x="1691" y="899"/>
                  </a:lnTo>
                  <a:cubicBezTo>
                    <a:pt x="1691" y="608"/>
                    <a:pt x="1638" y="370"/>
                    <a:pt x="1480" y="238"/>
                  </a:cubicBezTo>
                  <a:cubicBezTo>
                    <a:pt x="1347" y="80"/>
                    <a:pt x="1110" y="1"/>
                    <a:pt x="846"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p:nvPr/>
          </p:nvSpPr>
          <p:spPr>
            <a:xfrm>
              <a:off x="2346625" y="4281875"/>
              <a:ext cx="48250" cy="68700"/>
            </a:xfrm>
            <a:custGeom>
              <a:rect b="b" l="l" r="r" t="t"/>
              <a:pathLst>
                <a:path extrusionOk="0" h="2748" w="1930">
                  <a:moveTo>
                    <a:pt x="1" y="0"/>
                  </a:moveTo>
                  <a:lnTo>
                    <a:pt x="793" y="1955"/>
                  </a:lnTo>
                  <a:lnTo>
                    <a:pt x="740" y="2114"/>
                  </a:lnTo>
                  <a:cubicBezTo>
                    <a:pt x="688" y="2272"/>
                    <a:pt x="635" y="2351"/>
                    <a:pt x="582" y="2404"/>
                  </a:cubicBezTo>
                  <a:cubicBezTo>
                    <a:pt x="529" y="2457"/>
                    <a:pt x="450" y="2483"/>
                    <a:pt x="371" y="2483"/>
                  </a:cubicBezTo>
                  <a:lnTo>
                    <a:pt x="186" y="2483"/>
                  </a:lnTo>
                  <a:lnTo>
                    <a:pt x="186" y="2748"/>
                  </a:lnTo>
                  <a:lnTo>
                    <a:pt x="424" y="2748"/>
                  </a:lnTo>
                  <a:cubicBezTo>
                    <a:pt x="582" y="2748"/>
                    <a:pt x="688" y="2695"/>
                    <a:pt x="793" y="2642"/>
                  </a:cubicBezTo>
                  <a:cubicBezTo>
                    <a:pt x="873" y="2563"/>
                    <a:pt x="978" y="2404"/>
                    <a:pt x="1057" y="2166"/>
                  </a:cubicBezTo>
                  <a:lnTo>
                    <a:pt x="1929" y="0"/>
                  </a:lnTo>
                  <a:lnTo>
                    <a:pt x="1586" y="0"/>
                  </a:lnTo>
                  <a:lnTo>
                    <a:pt x="952" y="1559"/>
                  </a:lnTo>
                  <a:lnTo>
                    <a:pt x="344"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1"/>
            <p:cNvSpPr/>
            <p:nvPr/>
          </p:nvSpPr>
          <p:spPr>
            <a:xfrm>
              <a:off x="3055200" y="1491875"/>
              <a:ext cx="25" cy="2692300"/>
            </a:xfrm>
            <a:custGeom>
              <a:rect b="b" l="l" r="r" t="t"/>
              <a:pathLst>
                <a:path extrusionOk="0" fill="none" h="107692" w="1">
                  <a:moveTo>
                    <a:pt x="0" y="107691"/>
                  </a:moveTo>
                  <a:lnTo>
                    <a:pt x="0" y="0"/>
                  </a:lnTo>
                </a:path>
              </a:pathLst>
            </a:custGeom>
            <a:noFill/>
            <a:ln cap="rnd" cmpd="sng" w="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a:off x="2870950" y="4265375"/>
              <a:ext cx="55500" cy="66050"/>
            </a:xfrm>
            <a:custGeom>
              <a:rect b="b" l="l" r="r" t="t"/>
              <a:pathLst>
                <a:path extrusionOk="0" h="2642" w="2220">
                  <a:moveTo>
                    <a:pt x="1" y="0"/>
                  </a:moveTo>
                  <a:lnTo>
                    <a:pt x="1" y="291"/>
                  </a:lnTo>
                  <a:lnTo>
                    <a:pt x="925" y="291"/>
                  </a:lnTo>
                  <a:lnTo>
                    <a:pt x="925" y="2642"/>
                  </a:lnTo>
                  <a:lnTo>
                    <a:pt x="1295" y="2642"/>
                  </a:lnTo>
                  <a:lnTo>
                    <a:pt x="1295" y="291"/>
                  </a:lnTo>
                  <a:lnTo>
                    <a:pt x="2220" y="291"/>
                  </a:lnTo>
                  <a:lnTo>
                    <a:pt x="2220"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a:off x="2920475" y="4281875"/>
              <a:ext cx="41650" cy="50875"/>
            </a:xfrm>
            <a:custGeom>
              <a:rect b="b" l="l" r="r" t="t"/>
              <a:pathLst>
                <a:path extrusionOk="0" h="2035" w="1666">
                  <a:moveTo>
                    <a:pt x="1" y="0"/>
                  </a:moveTo>
                  <a:lnTo>
                    <a:pt x="1" y="1216"/>
                  </a:lnTo>
                  <a:cubicBezTo>
                    <a:pt x="1" y="1480"/>
                    <a:pt x="54" y="1691"/>
                    <a:pt x="186" y="1823"/>
                  </a:cubicBezTo>
                  <a:cubicBezTo>
                    <a:pt x="291" y="1955"/>
                    <a:pt x="476" y="2034"/>
                    <a:pt x="688" y="2034"/>
                  </a:cubicBezTo>
                  <a:cubicBezTo>
                    <a:pt x="846" y="2034"/>
                    <a:pt x="952" y="2008"/>
                    <a:pt x="1058" y="1955"/>
                  </a:cubicBezTo>
                  <a:cubicBezTo>
                    <a:pt x="1163" y="1902"/>
                    <a:pt x="1269" y="1797"/>
                    <a:pt x="1348" y="1691"/>
                  </a:cubicBezTo>
                  <a:lnTo>
                    <a:pt x="1348" y="1982"/>
                  </a:lnTo>
                  <a:lnTo>
                    <a:pt x="1665" y="1982"/>
                  </a:lnTo>
                  <a:lnTo>
                    <a:pt x="1665" y="0"/>
                  </a:lnTo>
                  <a:lnTo>
                    <a:pt x="1348" y="0"/>
                  </a:lnTo>
                  <a:lnTo>
                    <a:pt x="1348" y="1136"/>
                  </a:lnTo>
                  <a:cubicBezTo>
                    <a:pt x="1348" y="1321"/>
                    <a:pt x="1295" y="1480"/>
                    <a:pt x="1190" y="1585"/>
                  </a:cubicBezTo>
                  <a:cubicBezTo>
                    <a:pt x="1084" y="1717"/>
                    <a:pt x="952" y="1770"/>
                    <a:pt x="767" y="1770"/>
                  </a:cubicBezTo>
                  <a:cubicBezTo>
                    <a:pt x="635" y="1770"/>
                    <a:pt x="503" y="1717"/>
                    <a:pt x="450" y="1612"/>
                  </a:cubicBezTo>
                  <a:cubicBezTo>
                    <a:pt x="371" y="1532"/>
                    <a:pt x="318" y="1374"/>
                    <a:pt x="318" y="1189"/>
                  </a:cubicBezTo>
                  <a:lnTo>
                    <a:pt x="318"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a:off x="2975300" y="4280550"/>
              <a:ext cx="46250" cy="52200"/>
            </a:xfrm>
            <a:custGeom>
              <a:rect b="b" l="l" r="r" t="t"/>
              <a:pathLst>
                <a:path extrusionOk="0" h="2088" w="1850">
                  <a:moveTo>
                    <a:pt x="978" y="291"/>
                  </a:moveTo>
                  <a:cubicBezTo>
                    <a:pt x="1136" y="291"/>
                    <a:pt x="1268" y="344"/>
                    <a:pt x="1374" y="450"/>
                  </a:cubicBezTo>
                  <a:cubicBezTo>
                    <a:pt x="1453" y="555"/>
                    <a:pt x="1506" y="687"/>
                    <a:pt x="1506" y="872"/>
                  </a:cubicBezTo>
                  <a:lnTo>
                    <a:pt x="344" y="872"/>
                  </a:lnTo>
                  <a:cubicBezTo>
                    <a:pt x="370" y="687"/>
                    <a:pt x="423" y="529"/>
                    <a:pt x="555" y="423"/>
                  </a:cubicBezTo>
                  <a:cubicBezTo>
                    <a:pt x="661" y="344"/>
                    <a:pt x="793" y="291"/>
                    <a:pt x="978" y="291"/>
                  </a:cubicBezTo>
                  <a:close/>
                  <a:moveTo>
                    <a:pt x="978" y="1"/>
                  </a:moveTo>
                  <a:cubicBezTo>
                    <a:pt x="687" y="1"/>
                    <a:pt x="449" y="106"/>
                    <a:pt x="264" y="291"/>
                  </a:cubicBezTo>
                  <a:cubicBezTo>
                    <a:pt x="80" y="476"/>
                    <a:pt x="0" y="740"/>
                    <a:pt x="0" y="1057"/>
                  </a:cubicBezTo>
                  <a:cubicBezTo>
                    <a:pt x="0" y="1374"/>
                    <a:pt x="80" y="1638"/>
                    <a:pt x="291" y="1823"/>
                  </a:cubicBezTo>
                  <a:cubicBezTo>
                    <a:pt x="476" y="2008"/>
                    <a:pt x="714" y="2087"/>
                    <a:pt x="1030" y="2087"/>
                  </a:cubicBezTo>
                  <a:cubicBezTo>
                    <a:pt x="1163" y="2087"/>
                    <a:pt x="1268" y="2087"/>
                    <a:pt x="1400" y="2061"/>
                  </a:cubicBezTo>
                  <a:cubicBezTo>
                    <a:pt x="1532" y="2035"/>
                    <a:pt x="1638" y="1982"/>
                    <a:pt x="1770" y="1929"/>
                  </a:cubicBezTo>
                  <a:lnTo>
                    <a:pt x="1770" y="1638"/>
                  </a:lnTo>
                  <a:cubicBezTo>
                    <a:pt x="1638" y="1691"/>
                    <a:pt x="1532" y="1744"/>
                    <a:pt x="1400" y="1770"/>
                  </a:cubicBezTo>
                  <a:cubicBezTo>
                    <a:pt x="1295" y="1797"/>
                    <a:pt x="1163" y="1823"/>
                    <a:pt x="1057" y="1823"/>
                  </a:cubicBezTo>
                  <a:cubicBezTo>
                    <a:pt x="846" y="1823"/>
                    <a:pt x="661" y="1744"/>
                    <a:pt x="555" y="1638"/>
                  </a:cubicBezTo>
                  <a:cubicBezTo>
                    <a:pt x="423" y="1533"/>
                    <a:pt x="344" y="1348"/>
                    <a:pt x="344" y="1136"/>
                  </a:cubicBezTo>
                  <a:lnTo>
                    <a:pt x="1849" y="1136"/>
                  </a:lnTo>
                  <a:lnTo>
                    <a:pt x="1849" y="978"/>
                  </a:lnTo>
                  <a:cubicBezTo>
                    <a:pt x="1849" y="661"/>
                    <a:pt x="1770" y="423"/>
                    <a:pt x="1612" y="265"/>
                  </a:cubicBezTo>
                  <a:cubicBezTo>
                    <a:pt x="1453" y="106"/>
                    <a:pt x="1242" y="1"/>
                    <a:pt x="978"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p:cNvSpPr/>
            <p:nvPr/>
          </p:nvSpPr>
          <p:spPr>
            <a:xfrm>
              <a:off x="3030775" y="4280550"/>
              <a:ext cx="38325" cy="52200"/>
            </a:xfrm>
            <a:custGeom>
              <a:rect b="b" l="l" r="r" t="t"/>
              <a:pathLst>
                <a:path extrusionOk="0" h="2088" w="1533">
                  <a:moveTo>
                    <a:pt x="793" y="1"/>
                  </a:moveTo>
                  <a:cubicBezTo>
                    <a:pt x="555" y="1"/>
                    <a:pt x="370" y="53"/>
                    <a:pt x="238" y="159"/>
                  </a:cubicBezTo>
                  <a:cubicBezTo>
                    <a:pt x="106" y="265"/>
                    <a:pt x="27" y="397"/>
                    <a:pt x="27" y="582"/>
                  </a:cubicBezTo>
                  <a:cubicBezTo>
                    <a:pt x="27" y="740"/>
                    <a:pt x="79" y="872"/>
                    <a:pt x="159" y="952"/>
                  </a:cubicBezTo>
                  <a:cubicBezTo>
                    <a:pt x="264" y="1031"/>
                    <a:pt x="396" y="1110"/>
                    <a:pt x="608" y="1136"/>
                  </a:cubicBezTo>
                  <a:lnTo>
                    <a:pt x="713" y="1163"/>
                  </a:lnTo>
                  <a:cubicBezTo>
                    <a:pt x="925" y="1216"/>
                    <a:pt x="1057" y="1269"/>
                    <a:pt x="1110" y="1321"/>
                  </a:cubicBezTo>
                  <a:cubicBezTo>
                    <a:pt x="1162" y="1348"/>
                    <a:pt x="1189" y="1427"/>
                    <a:pt x="1189" y="1506"/>
                  </a:cubicBezTo>
                  <a:cubicBezTo>
                    <a:pt x="1189" y="1612"/>
                    <a:pt x="1162" y="1691"/>
                    <a:pt x="1083" y="1744"/>
                  </a:cubicBezTo>
                  <a:cubicBezTo>
                    <a:pt x="977" y="1797"/>
                    <a:pt x="872" y="1823"/>
                    <a:pt x="713" y="1823"/>
                  </a:cubicBezTo>
                  <a:cubicBezTo>
                    <a:pt x="608" y="1823"/>
                    <a:pt x="476" y="1797"/>
                    <a:pt x="370" y="1770"/>
                  </a:cubicBezTo>
                  <a:cubicBezTo>
                    <a:pt x="264" y="1744"/>
                    <a:pt x="132" y="1691"/>
                    <a:pt x="0" y="1638"/>
                  </a:cubicBezTo>
                  <a:lnTo>
                    <a:pt x="0" y="1955"/>
                  </a:lnTo>
                  <a:cubicBezTo>
                    <a:pt x="132" y="2008"/>
                    <a:pt x="264" y="2035"/>
                    <a:pt x="370" y="2061"/>
                  </a:cubicBezTo>
                  <a:cubicBezTo>
                    <a:pt x="502" y="2087"/>
                    <a:pt x="608" y="2087"/>
                    <a:pt x="713" y="2087"/>
                  </a:cubicBezTo>
                  <a:cubicBezTo>
                    <a:pt x="977" y="2087"/>
                    <a:pt x="1162" y="2035"/>
                    <a:pt x="1321" y="1929"/>
                  </a:cubicBezTo>
                  <a:cubicBezTo>
                    <a:pt x="1453" y="1823"/>
                    <a:pt x="1532" y="1665"/>
                    <a:pt x="1532" y="1480"/>
                  </a:cubicBezTo>
                  <a:cubicBezTo>
                    <a:pt x="1532" y="1321"/>
                    <a:pt x="1479" y="1216"/>
                    <a:pt x="1374" y="1110"/>
                  </a:cubicBezTo>
                  <a:cubicBezTo>
                    <a:pt x="1294" y="1031"/>
                    <a:pt x="1136" y="952"/>
                    <a:pt x="898" y="899"/>
                  </a:cubicBezTo>
                  <a:lnTo>
                    <a:pt x="766" y="872"/>
                  </a:lnTo>
                  <a:cubicBezTo>
                    <a:pt x="608" y="846"/>
                    <a:pt x="476" y="793"/>
                    <a:pt x="423" y="767"/>
                  </a:cubicBezTo>
                  <a:cubicBezTo>
                    <a:pt x="370" y="714"/>
                    <a:pt x="344" y="661"/>
                    <a:pt x="344" y="582"/>
                  </a:cubicBezTo>
                  <a:cubicBezTo>
                    <a:pt x="344" y="476"/>
                    <a:pt x="396" y="397"/>
                    <a:pt x="476" y="344"/>
                  </a:cubicBezTo>
                  <a:cubicBezTo>
                    <a:pt x="555" y="318"/>
                    <a:pt x="660" y="291"/>
                    <a:pt x="819" y="291"/>
                  </a:cubicBezTo>
                  <a:cubicBezTo>
                    <a:pt x="925" y="291"/>
                    <a:pt x="1030" y="291"/>
                    <a:pt x="1136" y="318"/>
                  </a:cubicBezTo>
                  <a:cubicBezTo>
                    <a:pt x="1242" y="344"/>
                    <a:pt x="1321" y="370"/>
                    <a:pt x="1426" y="423"/>
                  </a:cubicBezTo>
                  <a:lnTo>
                    <a:pt x="1426" y="106"/>
                  </a:lnTo>
                  <a:cubicBezTo>
                    <a:pt x="1347" y="80"/>
                    <a:pt x="1242" y="53"/>
                    <a:pt x="1136" y="27"/>
                  </a:cubicBezTo>
                  <a:cubicBezTo>
                    <a:pt x="1030" y="1"/>
                    <a:pt x="898" y="1"/>
                    <a:pt x="793"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1"/>
            <p:cNvSpPr/>
            <p:nvPr/>
          </p:nvSpPr>
          <p:spPr>
            <a:xfrm>
              <a:off x="3078300" y="4262725"/>
              <a:ext cx="44275" cy="70025"/>
            </a:xfrm>
            <a:custGeom>
              <a:rect b="b" l="l" r="r" t="t"/>
              <a:pathLst>
                <a:path extrusionOk="0" h="2801" w="1771">
                  <a:moveTo>
                    <a:pt x="899" y="1004"/>
                  </a:moveTo>
                  <a:cubicBezTo>
                    <a:pt x="1084" y="1004"/>
                    <a:pt x="1216" y="1057"/>
                    <a:pt x="1295" y="1189"/>
                  </a:cubicBezTo>
                  <a:cubicBezTo>
                    <a:pt x="1401" y="1321"/>
                    <a:pt x="1454" y="1532"/>
                    <a:pt x="1454" y="1770"/>
                  </a:cubicBezTo>
                  <a:cubicBezTo>
                    <a:pt x="1454" y="2008"/>
                    <a:pt x="1401" y="2193"/>
                    <a:pt x="1295" y="2325"/>
                  </a:cubicBezTo>
                  <a:cubicBezTo>
                    <a:pt x="1216" y="2457"/>
                    <a:pt x="1084" y="2536"/>
                    <a:pt x="899" y="2536"/>
                  </a:cubicBezTo>
                  <a:cubicBezTo>
                    <a:pt x="741" y="2536"/>
                    <a:pt x="582" y="2457"/>
                    <a:pt x="503" y="2325"/>
                  </a:cubicBezTo>
                  <a:cubicBezTo>
                    <a:pt x="397" y="2193"/>
                    <a:pt x="344" y="2008"/>
                    <a:pt x="344" y="1770"/>
                  </a:cubicBezTo>
                  <a:cubicBezTo>
                    <a:pt x="344" y="1532"/>
                    <a:pt x="397" y="1321"/>
                    <a:pt x="503" y="1189"/>
                  </a:cubicBezTo>
                  <a:cubicBezTo>
                    <a:pt x="582" y="1057"/>
                    <a:pt x="741" y="1004"/>
                    <a:pt x="899" y="1004"/>
                  </a:cubicBezTo>
                  <a:close/>
                  <a:moveTo>
                    <a:pt x="1454" y="0"/>
                  </a:moveTo>
                  <a:lnTo>
                    <a:pt x="1454" y="1057"/>
                  </a:lnTo>
                  <a:cubicBezTo>
                    <a:pt x="1401" y="951"/>
                    <a:pt x="1295" y="872"/>
                    <a:pt x="1190" y="819"/>
                  </a:cubicBezTo>
                  <a:cubicBezTo>
                    <a:pt x="1084" y="740"/>
                    <a:pt x="952" y="714"/>
                    <a:pt x="820" y="714"/>
                  </a:cubicBezTo>
                  <a:cubicBezTo>
                    <a:pt x="582" y="714"/>
                    <a:pt x="397" y="819"/>
                    <a:pt x="239" y="1004"/>
                  </a:cubicBezTo>
                  <a:cubicBezTo>
                    <a:pt x="80" y="1189"/>
                    <a:pt x="1" y="1453"/>
                    <a:pt x="1" y="1770"/>
                  </a:cubicBezTo>
                  <a:cubicBezTo>
                    <a:pt x="1" y="2087"/>
                    <a:pt x="80" y="2325"/>
                    <a:pt x="239" y="2510"/>
                  </a:cubicBezTo>
                  <a:cubicBezTo>
                    <a:pt x="371" y="2721"/>
                    <a:pt x="582" y="2800"/>
                    <a:pt x="820" y="2800"/>
                  </a:cubicBezTo>
                  <a:cubicBezTo>
                    <a:pt x="978" y="2800"/>
                    <a:pt x="1084" y="2774"/>
                    <a:pt x="1190" y="2721"/>
                  </a:cubicBezTo>
                  <a:cubicBezTo>
                    <a:pt x="1295" y="2668"/>
                    <a:pt x="1401" y="2563"/>
                    <a:pt x="1454" y="2457"/>
                  </a:cubicBezTo>
                  <a:lnTo>
                    <a:pt x="1454" y="2748"/>
                  </a:lnTo>
                  <a:lnTo>
                    <a:pt x="1771" y="2748"/>
                  </a:lnTo>
                  <a:lnTo>
                    <a:pt x="1771"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p:nvPr/>
          </p:nvSpPr>
          <p:spPr>
            <a:xfrm>
              <a:off x="3136425" y="4280550"/>
              <a:ext cx="42275" cy="52200"/>
            </a:xfrm>
            <a:custGeom>
              <a:rect b="b" l="l" r="r" t="t"/>
              <a:pathLst>
                <a:path extrusionOk="0" h="2088" w="1691">
                  <a:moveTo>
                    <a:pt x="1348" y="1031"/>
                  </a:moveTo>
                  <a:lnTo>
                    <a:pt x="1348" y="1110"/>
                  </a:lnTo>
                  <a:cubicBezTo>
                    <a:pt x="1348" y="1321"/>
                    <a:pt x="1295" y="1506"/>
                    <a:pt x="1189" y="1638"/>
                  </a:cubicBezTo>
                  <a:cubicBezTo>
                    <a:pt x="1083" y="1744"/>
                    <a:pt x="951" y="1823"/>
                    <a:pt x="766" y="1823"/>
                  </a:cubicBezTo>
                  <a:cubicBezTo>
                    <a:pt x="634" y="1823"/>
                    <a:pt x="529" y="1797"/>
                    <a:pt x="449" y="1718"/>
                  </a:cubicBezTo>
                  <a:cubicBezTo>
                    <a:pt x="370" y="1638"/>
                    <a:pt x="317" y="1559"/>
                    <a:pt x="317" y="1453"/>
                  </a:cubicBezTo>
                  <a:cubicBezTo>
                    <a:pt x="317" y="1295"/>
                    <a:pt x="370" y="1189"/>
                    <a:pt x="476" y="1136"/>
                  </a:cubicBezTo>
                  <a:cubicBezTo>
                    <a:pt x="582" y="1084"/>
                    <a:pt x="766" y="1031"/>
                    <a:pt x="1031" y="1031"/>
                  </a:cubicBezTo>
                  <a:close/>
                  <a:moveTo>
                    <a:pt x="819" y="1"/>
                  </a:moveTo>
                  <a:cubicBezTo>
                    <a:pt x="714" y="1"/>
                    <a:pt x="608" y="27"/>
                    <a:pt x="502" y="53"/>
                  </a:cubicBezTo>
                  <a:cubicBezTo>
                    <a:pt x="397" y="53"/>
                    <a:pt x="265" y="106"/>
                    <a:pt x="159" y="133"/>
                  </a:cubicBezTo>
                  <a:lnTo>
                    <a:pt x="159" y="450"/>
                  </a:lnTo>
                  <a:cubicBezTo>
                    <a:pt x="238" y="397"/>
                    <a:pt x="344" y="344"/>
                    <a:pt x="449" y="318"/>
                  </a:cubicBezTo>
                  <a:cubicBezTo>
                    <a:pt x="555" y="291"/>
                    <a:pt x="687" y="291"/>
                    <a:pt x="793" y="291"/>
                  </a:cubicBezTo>
                  <a:cubicBezTo>
                    <a:pt x="978" y="291"/>
                    <a:pt x="1110" y="318"/>
                    <a:pt x="1215" y="397"/>
                  </a:cubicBezTo>
                  <a:cubicBezTo>
                    <a:pt x="1295" y="503"/>
                    <a:pt x="1348" y="608"/>
                    <a:pt x="1348" y="767"/>
                  </a:cubicBezTo>
                  <a:lnTo>
                    <a:pt x="1348" y="793"/>
                  </a:lnTo>
                  <a:lnTo>
                    <a:pt x="898" y="793"/>
                  </a:lnTo>
                  <a:cubicBezTo>
                    <a:pt x="608" y="793"/>
                    <a:pt x="370" y="846"/>
                    <a:pt x="238" y="952"/>
                  </a:cubicBezTo>
                  <a:cubicBezTo>
                    <a:pt x="80" y="1084"/>
                    <a:pt x="0" y="1242"/>
                    <a:pt x="0" y="1453"/>
                  </a:cubicBezTo>
                  <a:cubicBezTo>
                    <a:pt x="0" y="1665"/>
                    <a:pt x="53" y="1797"/>
                    <a:pt x="185" y="1929"/>
                  </a:cubicBezTo>
                  <a:cubicBezTo>
                    <a:pt x="317" y="2035"/>
                    <a:pt x="476" y="2087"/>
                    <a:pt x="661" y="2087"/>
                  </a:cubicBezTo>
                  <a:cubicBezTo>
                    <a:pt x="819" y="2087"/>
                    <a:pt x="978" y="2061"/>
                    <a:pt x="1083" y="2008"/>
                  </a:cubicBezTo>
                  <a:cubicBezTo>
                    <a:pt x="1189" y="1955"/>
                    <a:pt x="1295" y="1850"/>
                    <a:pt x="1348" y="1744"/>
                  </a:cubicBezTo>
                  <a:lnTo>
                    <a:pt x="1348" y="2035"/>
                  </a:lnTo>
                  <a:lnTo>
                    <a:pt x="1691" y="2035"/>
                  </a:lnTo>
                  <a:lnTo>
                    <a:pt x="1691" y="899"/>
                  </a:lnTo>
                  <a:cubicBezTo>
                    <a:pt x="1691" y="608"/>
                    <a:pt x="1612" y="370"/>
                    <a:pt x="1480" y="238"/>
                  </a:cubicBezTo>
                  <a:cubicBezTo>
                    <a:pt x="1321" y="80"/>
                    <a:pt x="1110" y="1"/>
                    <a:pt x="819"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p:nvPr/>
          </p:nvSpPr>
          <p:spPr>
            <a:xfrm>
              <a:off x="3189250" y="4281875"/>
              <a:ext cx="48225" cy="68700"/>
            </a:xfrm>
            <a:custGeom>
              <a:rect b="b" l="l" r="r" t="t"/>
              <a:pathLst>
                <a:path extrusionOk="0" h="2748" w="1929">
                  <a:moveTo>
                    <a:pt x="1" y="0"/>
                  </a:moveTo>
                  <a:lnTo>
                    <a:pt x="819" y="1955"/>
                  </a:lnTo>
                  <a:lnTo>
                    <a:pt x="740" y="2114"/>
                  </a:lnTo>
                  <a:cubicBezTo>
                    <a:pt x="687" y="2272"/>
                    <a:pt x="634" y="2351"/>
                    <a:pt x="582" y="2404"/>
                  </a:cubicBezTo>
                  <a:cubicBezTo>
                    <a:pt x="529" y="2457"/>
                    <a:pt x="476" y="2483"/>
                    <a:pt x="370" y="2483"/>
                  </a:cubicBezTo>
                  <a:lnTo>
                    <a:pt x="185" y="2483"/>
                  </a:lnTo>
                  <a:lnTo>
                    <a:pt x="185" y="2748"/>
                  </a:lnTo>
                  <a:lnTo>
                    <a:pt x="450" y="2748"/>
                  </a:lnTo>
                  <a:cubicBezTo>
                    <a:pt x="608" y="2748"/>
                    <a:pt x="714" y="2695"/>
                    <a:pt x="793" y="2642"/>
                  </a:cubicBezTo>
                  <a:cubicBezTo>
                    <a:pt x="899" y="2563"/>
                    <a:pt x="978" y="2404"/>
                    <a:pt x="1057" y="2166"/>
                  </a:cubicBezTo>
                  <a:lnTo>
                    <a:pt x="1929" y="0"/>
                  </a:lnTo>
                  <a:lnTo>
                    <a:pt x="1585" y="0"/>
                  </a:lnTo>
                  <a:lnTo>
                    <a:pt x="978" y="1559"/>
                  </a:lnTo>
                  <a:lnTo>
                    <a:pt x="344"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p:nvPr/>
          </p:nvSpPr>
          <p:spPr>
            <a:xfrm>
              <a:off x="3893200" y="1491875"/>
              <a:ext cx="25" cy="2692300"/>
            </a:xfrm>
            <a:custGeom>
              <a:rect b="b" l="l" r="r" t="t"/>
              <a:pathLst>
                <a:path extrusionOk="0" fill="none" h="107692" w="1">
                  <a:moveTo>
                    <a:pt x="0" y="107691"/>
                  </a:moveTo>
                  <a:lnTo>
                    <a:pt x="0" y="0"/>
                  </a:lnTo>
                </a:path>
              </a:pathLst>
            </a:custGeom>
            <a:noFill/>
            <a:ln cap="rnd" cmpd="sng" w="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p:nvPr/>
          </p:nvSpPr>
          <p:spPr>
            <a:xfrm>
              <a:off x="3633000" y="4265375"/>
              <a:ext cx="83900" cy="66050"/>
            </a:xfrm>
            <a:custGeom>
              <a:rect b="b" l="l" r="r" t="t"/>
              <a:pathLst>
                <a:path extrusionOk="0" h="2642" w="3356">
                  <a:moveTo>
                    <a:pt x="1" y="0"/>
                  </a:moveTo>
                  <a:lnTo>
                    <a:pt x="688" y="2642"/>
                  </a:lnTo>
                  <a:lnTo>
                    <a:pt x="1137" y="2642"/>
                  </a:lnTo>
                  <a:lnTo>
                    <a:pt x="1691" y="343"/>
                  </a:lnTo>
                  <a:lnTo>
                    <a:pt x="2246" y="2642"/>
                  </a:lnTo>
                  <a:lnTo>
                    <a:pt x="2695" y="2642"/>
                  </a:lnTo>
                  <a:lnTo>
                    <a:pt x="3356" y="0"/>
                  </a:lnTo>
                  <a:lnTo>
                    <a:pt x="3012" y="0"/>
                  </a:lnTo>
                  <a:lnTo>
                    <a:pt x="2458" y="2245"/>
                  </a:lnTo>
                  <a:lnTo>
                    <a:pt x="1903" y="0"/>
                  </a:lnTo>
                  <a:lnTo>
                    <a:pt x="1480" y="0"/>
                  </a:lnTo>
                  <a:lnTo>
                    <a:pt x="925" y="2245"/>
                  </a:lnTo>
                  <a:lnTo>
                    <a:pt x="371"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p:nvPr/>
          </p:nvSpPr>
          <p:spPr>
            <a:xfrm>
              <a:off x="3720175" y="4280550"/>
              <a:ext cx="45600" cy="52200"/>
            </a:xfrm>
            <a:custGeom>
              <a:rect b="b" l="l" r="r" t="t"/>
              <a:pathLst>
                <a:path extrusionOk="0" h="2088" w="1824">
                  <a:moveTo>
                    <a:pt x="952" y="291"/>
                  </a:moveTo>
                  <a:cubicBezTo>
                    <a:pt x="1136" y="291"/>
                    <a:pt x="1242" y="344"/>
                    <a:pt x="1348" y="450"/>
                  </a:cubicBezTo>
                  <a:cubicBezTo>
                    <a:pt x="1453" y="555"/>
                    <a:pt x="1506" y="687"/>
                    <a:pt x="1506" y="872"/>
                  </a:cubicBezTo>
                  <a:lnTo>
                    <a:pt x="344" y="872"/>
                  </a:lnTo>
                  <a:cubicBezTo>
                    <a:pt x="344" y="687"/>
                    <a:pt x="423" y="529"/>
                    <a:pt x="529" y="423"/>
                  </a:cubicBezTo>
                  <a:cubicBezTo>
                    <a:pt x="635" y="344"/>
                    <a:pt x="793" y="291"/>
                    <a:pt x="952" y="291"/>
                  </a:cubicBezTo>
                  <a:close/>
                  <a:moveTo>
                    <a:pt x="952" y="1"/>
                  </a:moveTo>
                  <a:cubicBezTo>
                    <a:pt x="661" y="1"/>
                    <a:pt x="423" y="106"/>
                    <a:pt x="238" y="291"/>
                  </a:cubicBezTo>
                  <a:cubicBezTo>
                    <a:pt x="80" y="476"/>
                    <a:pt x="1" y="740"/>
                    <a:pt x="1" y="1057"/>
                  </a:cubicBezTo>
                  <a:cubicBezTo>
                    <a:pt x="1" y="1374"/>
                    <a:pt x="80" y="1638"/>
                    <a:pt x="265" y="1823"/>
                  </a:cubicBezTo>
                  <a:cubicBezTo>
                    <a:pt x="450" y="2008"/>
                    <a:pt x="687" y="2087"/>
                    <a:pt x="1004" y="2087"/>
                  </a:cubicBezTo>
                  <a:cubicBezTo>
                    <a:pt x="1136" y="2087"/>
                    <a:pt x="1269" y="2087"/>
                    <a:pt x="1401" y="2061"/>
                  </a:cubicBezTo>
                  <a:cubicBezTo>
                    <a:pt x="1506" y="2035"/>
                    <a:pt x="1638" y="1982"/>
                    <a:pt x="1744" y="1929"/>
                  </a:cubicBezTo>
                  <a:lnTo>
                    <a:pt x="1744" y="1638"/>
                  </a:lnTo>
                  <a:cubicBezTo>
                    <a:pt x="1638" y="1691"/>
                    <a:pt x="1506" y="1744"/>
                    <a:pt x="1401" y="1770"/>
                  </a:cubicBezTo>
                  <a:cubicBezTo>
                    <a:pt x="1269" y="1797"/>
                    <a:pt x="1163" y="1823"/>
                    <a:pt x="1031" y="1823"/>
                  </a:cubicBezTo>
                  <a:cubicBezTo>
                    <a:pt x="820" y="1823"/>
                    <a:pt x="661" y="1744"/>
                    <a:pt x="529" y="1638"/>
                  </a:cubicBezTo>
                  <a:cubicBezTo>
                    <a:pt x="397" y="1533"/>
                    <a:pt x="344" y="1348"/>
                    <a:pt x="318" y="1136"/>
                  </a:cubicBezTo>
                  <a:lnTo>
                    <a:pt x="1823" y="1136"/>
                  </a:lnTo>
                  <a:lnTo>
                    <a:pt x="1823" y="978"/>
                  </a:lnTo>
                  <a:cubicBezTo>
                    <a:pt x="1823" y="661"/>
                    <a:pt x="1744" y="423"/>
                    <a:pt x="1586" y="265"/>
                  </a:cubicBezTo>
                  <a:cubicBezTo>
                    <a:pt x="1453" y="106"/>
                    <a:pt x="1242" y="1"/>
                    <a:pt x="952"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p:nvPr/>
          </p:nvSpPr>
          <p:spPr>
            <a:xfrm>
              <a:off x="3775650" y="4262725"/>
              <a:ext cx="44275" cy="70025"/>
            </a:xfrm>
            <a:custGeom>
              <a:rect b="b" l="l" r="r" t="t"/>
              <a:pathLst>
                <a:path extrusionOk="0" h="2801" w="1771">
                  <a:moveTo>
                    <a:pt x="899" y="1004"/>
                  </a:moveTo>
                  <a:cubicBezTo>
                    <a:pt x="1057" y="1004"/>
                    <a:pt x="1189" y="1057"/>
                    <a:pt x="1295" y="1189"/>
                  </a:cubicBezTo>
                  <a:cubicBezTo>
                    <a:pt x="1400" y="1321"/>
                    <a:pt x="1453" y="1532"/>
                    <a:pt x="1453" y="1770"/>
                  </a:cubicBezTo>
                  <a:cubicBezTo>
                    <a:pt x="1453" y="2008"/>
                    <a:pt x="1400" y="2193"/>
                    <a:pt x="1295" y="2325"/>
                  </a:cubicBezTo>
                  <a:cubicBezTo>
                    <a:pt x="1189" y="2457"/>
                    <a:pt x="1057" y="2536"/>
                    <a:pt x="899" y="2536"/>
                  </a:cubicBezTo>
                  <a:cubicBezTo>
                    <a:pt x="714" y="2536"/>
                    <a:pt x="582" y="2457"/>
                    <a:pt x="476" y="2325"/>
                  </a:cubicBezTo>
                  <a:cubicBezTo>
                    <a:pt x="397" y="2193"/>
                    <a:pt x="344" y="2008"/>
                    <a:pt x="344" y="1770"/>
                  </a:cubicBezTo>
                  <a:cubicBezTo>
                    <a:pt x="344" y="1532"/>
                    <a:pt x="397" y="1321"/>
                    <a:pt x="476" y="1189"/>
                  </a:cubicBezTo>
                  <a:cubicBezTo>
                    <a:pt x="582" y="1057"/>
                    <a:pt x="714" y="1004"/>
                    <a:pt x="899" y="1004"/>
                  </a:cubicBezTo>
                  <a:close/>
                  <a:moveTo>
                    <a:pt x="1453" y="0"/>
                  </a:moveTo>
                  <a:lnTo>
                    <a:pt x="1453" y="1057"/>
                  </a:lnTo>
                  <a:cubicBezTo>
                    <a:pt x="1374" y="951"/>
                    <a:pt x="1295" y="872"/>
                    <a:pt x="1189" y="819"/>
                  </a:cubicBezTo>
                  <a:cubicBezTo>
                    <a:pt x="1083" y="740"/>
                    <a:pt x="951" y="714"/>
                    <a:pt x="819" y="714"/>
                  </a:cubicBezTo>
                  <a:cubicBezTo>
                    <a:pt x="582" y="714"/>
                    <a:pt x="370" y="819"/>
                    <a:pt x="238" y="1004"/>
                  </a:cubicBezTo>
                  <a:cubicBezTo>
                    <a:pt x="80" y="1189"/>
                    <a:pt x="0" y="1453"/>
                    <a:pt x="0" y="1770"/>
                  </a:cubicBezTo>
                  <a:cubicBezTo>
                    <a:pt x="0" y="2087"/>
                    <a:pt x="80" y="2325"/>
                    <a:pt x="238" y="2510"/>
                  </a:cubicBezTo>
                  <a:cubicBezTo>
                    <a:pt x="370" y="2721"/>
                    <a:pt x="582" y="2800"/>
                    <a:pt x="819" y="2800"/>
                  </a:cubicBezTo>
                  <a:cubicBezTo>
                    <a:pt x="951" y="2800"/>
                    <a:pt x="1083" y="2774"/>
                    <a:pt x="1189" y="2721"/>
                  </a:cubicBezTo>
                  <a:cubicBezTo>
                    <a:pt x="1295" y="2668"/>
                    <a:pt x="1374" y="2563"/>
                    <a:pt x="1453" y="2457"/>
                  </a:cubicBezTo>
                  <a:lnTo>
                    <a:pt x="1453" y="2748"/>
                  </a:lnTo>
                  <a:lnTo>
                    <a:pt x="1770" y="2748"/>
                  </a:lnTo>
                  <a:lnTo>
                    <a:pt x="1770"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p:nvPr/>
          </p:nvSpPr>
          <p:spPr>
            <a:xfrm>
              <a:off x="3836400" y="4280550"/>
              <a:ext cx="41625" cy="50875"/>
            </a:xfrm>
            <a:custGeom>
              <a:rect b="b" l="l" r="r" t="t"/>
              <a:pathLst>
                <a:path extrusionOk="0" h="2035" w="1665">
                  <a:moveTo>
                    <a:pt x="978" y="1"/>
                  </a:moveTo>
                  <a:cubicBezTo>
                    <a:pt x="846" y="1"/>
                    <a:pt x="714" y="27"/>
                    <a:pt x="608" y="106"/>
                  </a:cubicBezTo>
                  <a:cubicBezTo>
                    <a:pt x="502" y="159"/>
                    <a:pt x="423" y="238"/>
                    <a:pt x="344" y="370"/>
                  </a:cubicBezTo>
                  <a:lnTo>
                    <a:pt x="344" y="53"/>
                  </a:lnTo>
                  <a:lnTo>
                    <a:pt x="1" y="53"/>
                  </a:lnTo>
                  <a:lnTo>
                    <a:pt x="1" y="2035"/>
                  </a:lnTo>
                  <a:lnTo>
                    <a:pt x="344" y="2035"/>
                  </a:lnTo>
                  <a:lnTo>
                    <a:pt x="344" y="925"/>
                  </a:lnTo>
                  <a:cubicBezTo>
                    <a:pt x="344" y="714"/>
                    <a:pt x="397" y="582"/>
                    <a:pt x="476" y="450"/>
                  </a:cubicBezTo>
                  <a:cubicBezTo>
                    <a:pt x="582" y="344"/>
                    <a:pt x="714" y="291"/>
                    <a:pt x="899" y="291"/>
                  </a:cubicBezTo>
                  <a:cubicBezTo>
                    <a:pt x="1057" y="291"/>
                    <a:pt x="1163" y="344"/>
                    <a:pt x="1242" y="423"/>
                  </a:cubicBezTo>
                  <a:cubicBezTo>
                    <a:pt x="1295" y="529"/>
                    <a:pt x="1348" y="661"/>
                    <a:pt x="1348" y="846"/>
                  </a:cubicBezTo>
                  <a:lnTo>
                    <a:pt x="1348" y="2035"/>
                  </a:lnTo>
                  <a:lnTo>
                    <a:pt x="1665" y="2035"/>
                  </a:lnTo>
                  <a:lnTo>
                    <a:pt x="1665" y="846"/>
                  </a:lnTo>
                  <a:cubicBezTo>
                    <a:pt x="1665" y="555"/>
                    <a:pt x="1612" y="370"/>
                    <a:pt x="1480" y="212"/>
                  </a:cubicBezTo>
                  <a:cubicBezTo>
                    <a:pt x="1374" y="80"/>
                    <a:pt x="1216" y="1"/>
                    <a:pt x="978"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1"/>
            <p:cNvSpPr/>
            <p:nvPr/>
          </p:nvSpPr>
          <p:spPr>
            <a:xfrm>
              <a:off x="3891200" y="4280550"/>
              <a:ext cx="45600" cy="52200"/>
            </a:xfrm>
            <a:custGeom>
              <a:rect b="b" l="l" r="r" t="t"/>
              <a:pathLst>
                <a:path extrusionOk="0" h="2088" w="1824">
                  <a:moveTo>
                    <a:pt x="952" y="291"/>
                  </a:moveTo>
                  <a:cubicBezTo>
                    <a:pt x="1137" y="291"/>
                    <a:pt x="1242" y="344"/>
                    <a:pt x="1348" y="450"/>
                  </a:cubicBezTo>
                  <a:cubicBezTo>
                    <a:pt x="1454" y="555"/>
                    <a:pt x="1507" y="687"/>
                    <a:pt x="1507" y="872"/>
                  </a:cubicBezTo>
                  <a:lnTo>
                    <a:pt x="344" y="872"/>
                  </a:lnTo>
                  <a:cubicBezTo>
                    <a:pt x="344" y="687"/>
                    <a:pt x="424" y="529"/>
                    <a:pt x="529" y="423"/>
                  </a:cubicBezTo>
                  <a:cubicBezTo>
                    <a:pt x="635" y="344"/>
                    <a:pt x="793" y="291"/>
                    <a:pt x="952" y="291"/>
                  </a:cubicBezTo>
                  <a:close/>
                  <a:moveTo>
                    <a:pt x="952" y="1"/>
                  </a:moveTo>
                  <a:cubicBezTo>
                    <a:pt x="661" y="1"/>
                    <a:pt x="424" y="106"/>
                    <a:pt x="239" y="291"/>
                  </a:cubicBezTo>
                  <a:cubicBezTo>
                    <a:pt x="80" y="476"/>
                    <a:pt x="1" y="740"/>
                    <a:pt x="1" y="1057"/>
                  </a:cubicBezTo>
                  <a:cubicBezTo>
                    <a:pt x="1" y="1374"/>
                    <a:pt x="80" y="1638"/>
                    <a:pt x="265" y="1823"/>
                  </a:cubicBezTo>
                  <a:cubicBezTo>
                    <a:pt x="450" y="2008"/>
                    <a:pt x="714" y="2087"/>
                    <a:pt x="1005" y="2087"/>
                  </a:cubicBezTo>
                  <a:cubicBezTo>
                    <a:pt x="1137" y="2087"/>
                    <a:pt x="1269" y="2087"/>
                    <a:pt x="1401" y="2061"/>
                  </a:cubicBezTo>
                  <a:cubicBezTo>
                    <a:pt x="1507" y="2035"/>
                    <a:pt x="1639" y="1982"/>
                    <a:pt x="1744" y="1929"/>
                  </a:cubicBezTo>
                  <a:lnTo>
                    <a:pt x="1744" y="1638"/>
                  </a:lnTo>
                  <a:cubicBezTo>
                    <a:pt x="1639" y="1691"/>
                    <a:pt x="1507" y="1744"/>
                    <a:pt x="1401" y="1770"/>
                  </a:cubicBezTo>
                  <a:cubicBezTo>
                    <a:pt x="1295" y="1797"/>
                    <a:pt x="1163" y="1823"/>
                    <a:pt x="1031" y="1823"/>
                  </a:cubicBezTo>
                  <a:cubicBezTo>
                    <a:pt x="820" y="1823"/>
                    <a:pt x="661" y="1744"/>
                    <a:pt x="529" y="1638"/>
                  </a:cubicBezTo>
                  <a:cubicBezTo>
                    <a:pt x="424" y="1533"/>
                    <a:pt x="344" y="1348"/>
                    <a:pt x="318" y="1136"/>
                  </a:cubicBezTo>
                  <a:lnTo>
                    <a:pt x="1824" y="1136"/>
                  </a:lnTo>
                  <a:lnTo>
                    <a:pt x="1824" y="978"/>
                  </a:lnTo>
                  <a:cubicBezTo>
                    <a:pt x="1824" y="661"/>
                    <a:pt x="1744" y="423"/>
                    <a:pt x="1586" y="265"/>
                  </a:cubicBezTo>
                  <a:cubicBezTo>
                    <a:pt x="1454" y="106"/>
                    <a:pt x="1242" y="1"/>
                    <a:pt x="952"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a:off x="3946675" y="4280550"/>
              <a:ext cx="37675" cy="52200"/>
            </a:xfrm>
            <a:custGeom>
              <a:rect b="b" l="l" r="r" t="t"/>
              <a:pathLst>
                <a:path extrusionOk="0" h="2088" w="1507">
                  <a:moveTo>
                    <a:pt x="767" y="1"/>
                  </a:moveTo>
                  <a:cubicBezTo>
                    <a:pt x="529" y="1"/>
                    <a:pt x="344" y="53"/>
                    <a:pt x="212" y="159"/>
                  </a:cubicBezTo>
                  <a:cubicBezTo>
                    <a:pt x="80" y="265"/>
                    <a:pt x="27" y="397"/>
                    <a:pt x="27" y="582"/>
                  </a:cubicBezTo>
                  <a:cubicBezTo>
                    <a:pt x="27" y="740"/>
                    <a:pt x="54" y="872"/>
                    <a:pt x="159" y="952"/>
                  </a:cubicBezTo>
                  <a:cubicBezTo>
                    <a:pt x="238" y="1031"/>
                    <a:pt x="397" y="1110"/>
                    <a:pt x="582" y="1136"/>
                  </a:cubicBezTo>
                  <a:lnTo>
                    <a:pt x="714" y="1163"/>
                  </a:lnTo>
                  <a:cubicBezTo>
                    <a:pt x="899" y="1216"/>
                    <a:pt x="1031" y="1269"/>
                    <a:pt x="1084" y="1321"/>
                  </a:cubicBezTo>
                  <a:cubicBezTo>
                    <a:pt x="1163" y="1348"/>
                    <a:pt x="1189" y="1427"/>
                    <a:pt x="1189" y="1506"/>
                  </a:cubicBezTo>
                  <a:cubicBezTo>
                    <a:pt x="1189" y="1612"/>
                    <a:pt x="1137" y="1691"/>
                    <a:pt x="1057" y="1744"/>
                  </a:cubicBezTo>
                  <a:cubicBezTo>
                    <a:pt x="978" y="1797"/>
                    <a:pt x="846" y="1823"/>
                    <a:pt x="714" y="1823"/>
                  </a:cubicBezTo>
                  <a:cubicBezTo>
                    <a:pt x="582" y="1823"/>
                    <a:pt x="476" y="1797"/>
                    <a:pt x="344" y="1770"/>
                  </a:cubicBezTo>
                  <a:cubicBezTo>
                    <a:pt x="238" y="1744"/>
                    <a:pt x="133" y="1691"/>
                    <a:pt x="1" y="1638"/>
                  </a:cubicBezTo>
                  <a:lnTo>
                    <a:pt x="1" y="1955"/>
                  </a:lnTo>
                  <a:cubicBezTo>
                    <a:pt x="133" y="2008"/>
                    <a:pt x="238" y="2035"/>
                    <a:pt x="371" y="2061"/>
                  </a:cubicBezTo>
                  <a:cubicBezTo>
                    <a:pt x="476" y="2087"/>
                    <a:pt x="582" y="2087"/>
                    <a:pt x="688" y="2087"/>
                  </a:cubicBezTo>
                  <a:cubicBezTo>
                    <a:pt x="952" y="2087"/>
                    <a:pt x="1163" y="2035"/>
                    <a:pt x="1295" y="1929"/>
                  </a:cubicBezTo>
                  <a:cubicBezTo>
                    <a:pt x="1454" y="1823"/>
                    <a:pt x="1506" y="1665"/>
                    <a:pt x="1506" y="1480"/>
                  </a:cubicBezTo>
                  <a:cubicBezTo>
                    <a:pt x="1506" y="1321"/>
                    <a:pt x="1480" y="1216"/>
                    <a:pt x="1374" y="1110"/>
                  </a:cubicBezTo>
                  <a:cubicBezTo>
                    <a:pt x="1269" y="1031"/>
                    <a:pt x="1110" y="952"/>
                    <a:pt x="872" y="899"/>
                  </a:cubicBezTo>
                  <a:lnTo>
                    <a:pt x="767" y="872"/>
                  </a:lnTo>
                  <a:cubicBezTo>
                    <a:pt x="582" y="846"/>
                    <a:pt x="476" y="793"/>
                    <a:pt x="423" y="767"/>
                  </a:cubicBezTo>
                  <a:cubicBezTo>
                    <a:pt x="371" y="714"/>
                    <a:pt x="344" y="661"/>
                    <a:pt x="344" y="582"/>
                  </a:cubicBezTo>
                  <a:cubicBezTo>
                    <a:pt x="344" y="476"/>
                    <a:pt x="371" y="397"/>
                    <a:pt x="450" y="344"/>
                  </a:cubicBezTo>
                  <a:cubicBezTo>
                    <a:pt x="529" y="318"/>
                    <a:pt x="661" y="291"/>
                    <a:pt x="820" y="291"/>
                  </a:cubicBezTo>
                  <a:cubicBezTo>
                    <a:pt x="925" y="291"/>
                    <a:pt x="1031" y="291"/>
                    <a:pt x="1110" y="318"/>
                  </a:cubicBezTo>
                  <a:cubicBezTo>
                    <a:pt x="1216" y="344"/>
                    <a:pt x="1321" y="370"/>
                    <a:pt x="1401" y="423"/>
                  </a:cubicBezTo>
                  <a:lnTo>
                    <a:pt x="1401" y="106"/>
                  </a:lnTo>
                  <a:cubicBezTo>
                    <a:pt x="1321" y="80"/>
                    <a:pt x="1216" y="53"/>
                    <a:pt x="1110" y="27"/>
                  </a:cubicBezTo>
                  <a:cubicBezTo>
                    <a:pt x="1005" y="1"/>
                    <a:pt x="899" y="1"/>
                    <a:pt x="767"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a:off x="3994225" y="4262725"/>
              <a:ext cx="44275" cy="70025"/>
            </a:xfrm>
            <a:custGeom>
              <a:rect b="b" l="l" r="r" t="t"/>
              <a:pathLst>
                <a:path extrusionOk="0" h="2801" w="1771">
                  <a:moveTo>
                    <a:pt x="872" y="1004"/>
                  </a:moveTo>
                  <a:cubicBezTo>
                    <a:pt x="1057" y="1004"/>
                    <a:pt x="1189" y="1057"/>
                    <a:pt x="1295" y="1189"/>
                  </a:cubicBezTo>
                  <a:cubicBezTo>
                    <a:pt x="1401" y="1321"/>
                    <a:pt x="1453" y="1532"/>
                    <a:pt x="1453" y="1770"/>
                  </a:cubicBezTo>
                  <a:cubicBezTo>
                    <a:pt x="1453" y="2008"/>
                    <a:pt x="1401" y="2193"/>
                    <a:pt x="1295" y="2325"/>
                  </a:cubicBezTo>
                  <a:cubicBezTo>
                    <a:pt x="1189" y="2457"/>
                    <a:pt x="1057" y="2536"/>
                    <a:pt x="872" y="2536"/>
                  </a:cubicBezTo>
                  <a:cubicBezTo>
                    <a:pt x="714" y="2536"/>
                    <a:pt x="582" y="2457"/>
                    <a:pt x="476" y="2325"/>
                  </a:cubicBezTo>
                  <a:cubicBezTo>
                    <a:pt x="370" y="2193"/>
                    <a:pt x="318" y="2008"/>
                    <a:pt x="318" y="1770"/>
                  </a:cubicBezTo>
                  <a:cubicBezTo>
                    <a:pt x="318" y="1532"/>
                    <a:pt x="370" y="1321"/>
                    <a:pt x="476" y="1189"/>
                  </a:cubicBezTo>
                  <a:cubicBezTo>
                    <a:pt x="582" y="1057"/>
                    <a:pt x="714" y="1004"/>
                    <a:pt x="872" y="1004"/>
                  </a:cubicBezTo>
                  <a:close/>
                  <a:moveTo>
                    <a:pt x="1453" y="0"/>
                  </a:moveTo>
                  <a:lnTo>
                    <a:pt x="1453" y="1057"/>
                  </a:lnTo>
                  <a:cubicBezTo>
                    <a:pt x="1374" y="951"/>
                    <a:pt x="1295" y="872"/>
                    <a:pt x="1189" y="819"/>
                  </a:cubicBezTo>
                  <a:cubicBezTo>
                    <a:pt x="1084" y="740"/>
                    <a:pt x="952" y="714"/>
                    <a:pt x="793" y="714"/>
                  </a:cubicBezTo>
                  <a:cubicBezTo>
                    <a:pt x="555" y="714"/>
                    <a:pt x="370" y="819"/>
                    <a:pt x="212" y="1004"/>
                  </a:cubicBezTo>
                  <a:cubicBezTo>
                    <a:pt x="80" y="1189"/>
                    <a:pt x="1" y="1453"/>
                    <a:pt x="1" y="1770"/>
                  </a:cubicBezTo>
                  <a:cubicBezTo>
                    <a:pt x="1" y="2087"/>
                    <a:pt x="80" y="2325"/>
                    <a:pt x="212" y="2510"/>
                  </a:cubicBezTo>
                  <a:cubicBezTo>
                    <a:pt x="370" y="2721"/>
                    <a:pt x="555" y="2800"/>
                    <a:pt x="793" y="2800"/>
                  </a:cubicBezTo>
                  <a:cubicBezTo>
                    <a:pt x="952" y="2800"/>
                    <a:pt x="1084" y="2774"/>
                    <a:pt x="1189" y="2721"/>
                  </a:cubicBezTo>
                  <a:cubicBezTo>
                    <a:pt x="1295" y="2668"/>
                    <a:pt x="1374" y="2563"/>
                    <a:pt x="1453" y="2457"/>
                  </a:cubicBezTo>
                  <a:lnTo>
                    <a:pt x="1453" y="2748"/>
                  </a:lnTo>
                  <a:lnTo>
                    <a:pt x="1770" y="2748"/>
                  </a:lnTo>
                  <a:lnTo>
                    <a:pt x="1770"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p:nvPr/>
          </p:nvSpPr>
          <p:spPr>
            <a:xfrm>
              <a:off x="4052350" y="4280550"/>
              <a:ext cx="41625" cy="52200"/>
            </a:xfrm>
            <a:custGeom>
              <a:rect b="b" l="l" r="r" t="t"/>
              <a:pathLst>
                <a:path extrusionOk="0" h="2088" w="1665">
                  <a:moveTo>
                    <a:pt x="1347" y="1031"/>
                  </a:moveTo>
                  <a:lnTo>
                    <a:pt x="1347" y="1110"/>
                  </a:lnTo>
                  <a:cubicBezTo>
                    <a:pt x="1347" y="1321"/>
                    <a:pt x="1294" y="1506"/>
                    <a:pt x="1189" y="1638"/>
                  </a:cubicBezTo>
                  <a:cubicBezTo>
                    <a:pt x="1083" y="1744"/>
                    <a:pt x="925" y="1823"/>
                    <a:pt x="740" y="1823"/>
                  </a:cubicBezTo>
                  <a:cubicBezTo>
                    <a:pt x="608" y="1823"/>
                    <a:pt x="502" y="1797"/>
                    <a:pt x="423" y="1718"/>
                  </a:cubicBezTo>
                  <a:cubicBezTo>
                    <a:pt x="370" y="1638"/>
                    <a:pt x="317" y="1559"/>
                    <a:pt x="317" y="1453"/>
                  </a:cubicBezTo>
                  <a:cubicBezTo>
                    <a:pt x="317" y="1295"/>
                    <a:pt x="370" y="1189"/>
                    <a:pt x="476" y="1136"/>
                  </a:cubicBezTo>
                  <a:cubicBezTo>
                    <a:pt x="581" y="1084"/>
                    <a:pt x="766" y="1031"/>
                    <a:pt x="1030" y="1031"/>
                  </a:cubicBezTo>
                  <a:close/>
                  <a:moveTo>
                    <a:pt x="819" y="1"/>
                  </a:moveTo>
                  <a:cubicBezTo>
                    <a:pt x="713" y="1"/>
                    <a:pt x="581" y="27"/>
                    <a:pt x="476" y="53"/>
                  </a:cubicBezTo>
                  <a:cubicBezTo>
                    <a:pt x="370" y="53"/>
                    <a:pt x="264" y="106"/>
                    <a:pt x="132" y="133"/>
                  </a:cubicBezTo>
                  <a:lnTo>
                    <a:pt x="132" y="450"/>
                  </a:lnTo>
                  <a:cubicBezTo>
                    <a:pt x="238" y="397"/>
                    <a:pt x="343" y="344"/>
                    <a:pt x="449" y="318"/>
                  </a:cubicBezTo>
                  <a:cubicBezTo>
                    <a:pt x="555" y="291"/>
                    <a:pt x="660" y="291"/>
                    <a:pt x="766" y="291"/>
                  </a:cubicBezTo>
                  <a:cubicBezTo>
                    <a:pt x="951" y="291"/>
                    <a:pt x="1083" y="318"/>
                    <a:pt x="1189" y="397"/>
                  </a:cubicBezTo>
                  <a:cubicBezTo>
                    <a:pt x="1294" y="503"/>
                    <a:pt x="1347" y="608"/>
                    <a:pt x="1347" y="767"/>
                  </a:cubicBezTo>
                  <a:lnTo>
                    <a:pt x="1347" y="793"/>
                  </a:lnTo>
                  <a:lnTo>
                    <a:pt x="872" y="793"/>
                  </a:lnTo>
                  <a:cubicBezTo>
                    <a:pt x="581" y="793"/>
                    <a:pt x="370" y="846"/>
                    <a:pt x="211" y="952"/>
                  </a:cubicBezTo>
                  <a:cubicBezTo>
                    <a:pt x="53" y="1084"/>
                    <a:pt x="0" y="1242"/>
                    <a:pt x="0" y="1453"/>
                  </a:cubicBezTo>
                  <a:cubicBezTo>
                    <a:pt x="0" y="1665"/>
                    <a:pt x="53" y="1797"/>
                    <a:pt x="159" y="1929"/>
                  </a:cubicBezTo>
                  <a:cubicBezTo>
                    <a:pt x="291" y="2035"/>
                    <a:pt x="449" y="2087"/>
                    <a:pt x="660" y="2087"/>
                  </a:cubicBezTo>
                  <a:cubicBezTo>
                    <a:pt x="819" y="2087"/>
                    <a:pt x="951" y="2061"/>
                    <a:pt x="1057" y="2008"/>
                  </a:cubicBezTo>
                  <a:cubicBezTo>
                    <a:pt x="1162" y="1955"/>
                    <a:pt x="1268" y="1850"/>
                    <a:pt x="1347" y="1744"/>
                  </a:cubicBezTo>
                  <a:lnTo>
                    <a:pt x="1347" y="2035"/>
                  </a:lnTo>
                  <a:lnTo>
                    <a:pt x="1664" y="2035"/>
                  </a:lnTo>
                  <a:lnTo>
                    <a:pt x="1664" y="899"/>
                  </a:lnTo>
                  <a:cubicBezTo>
                    <a:pt x="1664" y="608"/>
                    <a:pt x="1585" y="370"/>
                    <a:pt x="1453" y="238"/>
                  </a:cubicBezTo>
                  <a:cubicBezTo>
                    <a:pt x="1321" y="80"/>
                    <a:pt x="1083" y="1"/>
                    <a:pt x="819"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p:nvPr/>
          </p:nvSpPr>
          <p:spPr>
            <a:xfrm>
              <a:off x="4105175" y="4281875"/>
              <a:ext cx="48225" cy="68700"/>
            </a:xfrm>
            <a:custGeom>
              <a:rect b="b" l="l" r="r" t="t"/>
              <a:pathLst>
                <a:path extrusionOk="0" h="2748" w="1929">
                  <a:moveTo>
                    <a:pt x="0" y="0"/>
                  </a:moveTo>
                  <a:lnTo>
                    <a:pt x="793" y="1955"/>
                  </a:lnTo>
                  <a:lnTo>
                    <a:pt x="740" y="2114"/>
                  </a:lnTo>
                  <a:cubicBezTo>
                    <a:pt x="687" y="2272"/>
                    <a:pt x="634" y="2351"/>
                    <a:pt x="581" y="2404"/>
                  </a:cubicBezTo>
                  <a:cubicBezTo>
                    <a:pt x="528" y="2457"/>
                    <a:pt x="449" y="2483"/>
                    <a:pt x="370" y="2483"/>
                  </a:cubicBezTo>
                  <a:lnTo>
                    <a:pt x="159" y="2483"/>
                  </a:lnTo>
                  <a:lnTo>
                    <a:pt x="159" y="2748"/>
                  </a:lnTo>
                  <a:lnTo>
                    <a:pt x="423" y="2748"/>
                  </a:lnTo>
                  <a:cubicBezTo>
                    <a:pt x="581" y="2748"/>
                    <a:pt x="687" y="2695"/>
                    <a:pt x="793" y="2642"/>
                  </a:cubicBezTo>
                  <a:cubicBezTo>
                    <a:pt x="872" y="2563"/>
                    <a:pt x="951" y="2404"/>
                    <a:pt x="1057" y="2166"/>
                  </a:cubicBezTo>
                  <a:lnTo>
                    <a:pt x="1928" y="0"/>
                  </a:lnTo>
                  <a:lnTo>
                    <a:pt x="1585" y="0"/>
                  </a:lnTo>
                  <a:lnTo>
                    <a:pt x="951" y="1559"/>
                  </a:lnTo>
                  <a:lnTo>
                    <a:pt x="344"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a:off x="4731175" y="1491875"/>
              <a:ext cx="25" cy="2692300"/>
            </a:xfrm>
            <a:custGeom>
              <a:rect b="b" l="l" r="r" t="t"/>
              <a:pathLst>
                <a:path extrusionOk="0" fill="none" h="107692" w="1">
                  <a:moveTo>
                    <a:pt x="1" y="107691"/>
                  </a:moveTo>
                  <a:lnTo>
                    <a:pt x="1" y="0"/>
                  </a:lnTo>
                </a:path>
              </a:pathLst>
            </a:custGeom>
            <a:noFill/>
            <a:ln cap="rnd" cmpd="sng" w="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p:nvPr/>
          </p:nvSpPr>
          <p:spPr>
            <a:xfrm>
              <a:off x="4519200" y="4265375"/>
              <a:ext cx="56175" cy="66050"/>
            </a:xfrm>
            <a:custGeom>
              <a:rect b="b" l="l" r="r" t="t"/>
              <a:pathLst>
                <a:path extrusionOk="0" h="2642" w="2247">
                  <a:moveTo>
                    <a:pt x="1" y="0"/>
                  </a:moveTo>
                  <a:lnTo>
                    <a:pt x="1" y="291"/>
                  </a:lnTo>
                  <a:lnTo>
                    <a:pt x="952" y="291"/>
                  </a:lnTo>
                  <a:lnTo>
                    <a:pt x="952" y="2642"/>
                  </a:lnTo>
                  <a:lnTo>
                    <a:pt x="1295" y="2642"/>
                  </a:lnTo>
                  <a:lnTo>
                    <a:pt x="1295" y="291"/>
                  </a:lnTo>
                  <a:lnTo>
                    <a:pt x="2246" y="291"/>
                  </a:lnTo>
                  <a:lnTo>
                    <a:pt x="2246"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4583275" y="4262725"/>
              <a:ext cx="41625" cy="68700"/>
            </a:xfrm>
            <a:custGeom>
              <a:rect b="b" l="l" r="r" t="t"/>
              <a:pathLst>
                <a:path extrusionOk="0" h="2748" w="1665">
                  <a:moveTo>
                    <a:pt x="0" y="0"/>
                  </a:moveTo>
                  <a:lnTo>
                    <a:pt x="0" y="2748"/>
                  </a:lnTo>
                  <a:lnTo>
                    <a:pt x="317" y="2748"/>
                  </a:lnTo>
                  <a:lnTo>
                    <a:pt x="317" y="1638"/>
                  </a:lnTo>
                  <a:cubicBezTo>
                    <a:pt x="317" y="1427"/>
                    <a:pt x="370" y="1295"/>
                    <a:pt x="476" y="1163"/>
                  </a:cubicBezTo>
                  <a:cubicBezTo>
                    <a:pt x="581" y="1057"/>
                    <a:pt x="713" y="1004"/>
                    <a:pt x="898" y="1004"/>
                  </a:cubicBezTo>
                  <a:cubicBezTo>
                    <a:pt x="1057" y="1004"/>
                    <a:pt x="1162" y="1057"/>
                    <a:pt x="1242" y="1136"/>
                  </a:cubicBezTo>
                  <a:cubicBezTo>
                    <a:pt x="1294" y="1242"/>
                    <a:pt x="1347" y="1374"/>
                    <a:pt x="1347" y="1559"/>
                  </a:cubicBezTo>
                  <a:lnTo>
                    <a:pt x="1347" y="2748"/>
                  </a:lnTo>
                  <a:lnTo>
                    <a:pt x="1664" y="2748"/>
                  </a:lnTo>
                  <a:lnTo>
                    <a:pt x="1664" y="1559"/>
                  </a:lnTo>
                  <a:cubicBezTo>
                    <a:pt x="1664" y="1268"/>
                    <a:pt x="1611" y="1083"/>
                    <a:pt x="1479" y="925"/>
                  </a:cubicBezTo>
                  <a:cubicBezTo>
                    <a:pt x="1374" y="793"/>
                    <a:pt x="1189" y="714"/>
                    <a:pt x="977" y="714"/>
                  </a:cubicBezTo>
                  <a:cubicBezTo>
                    <a:pt x="845" y="714"/>
                    <a:pt x="713" y="740"/>
                    <a:pt x="608" y="819"/>
                  </a:cubicBezTo>
                  <a:cubicBezTo>
                    <a:pt x="502" y="872"/>
                    <a:pt x="396" y="951"/>
                    <a:pt x="317" y="1083"/>
                  </a:cubicBezTo>
                  <a:lnTo>
                    <a:pt x="317"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4640050" y="4281875"/>
              <a:ext cx="41625" cy="50875"/>
            </a:xfrm>
            <a:custGeom>
              <a:rect b="b" l="l" r="r" t="t"/>
              <a:pathLst>
                <a:path extrusionOk="0" h="2035" w="1665">
                  <a:moveTo>
                    <a:pt x="1" y="0"/>
                  </a:moveTo>
                  <a:lnTo>
                    <a:pt x="1" y="1216"/>
                  </a:lnTo>
                  <a:cubicBezTo>
                    <a:pt x="1" y="1480"/>
                    <a:pt x="80" y="1691"/>
                    <a:pt x="186" y="1823"/>
                  </a:cubicBezTo>
                  <a:cubicBezTo>
                    <a:pt x="318" y="1955"/>
                    <a:pt x="476" y="2034"/>
                    <a:pt x="714" y="2034"/>
                  </a:cubicBezTo>
                  <a:cubicBezTo>
                    <a:pt x="846" y="2034"/>
                    <a:pt x="978" y="2008"/>
                    <a:pt x="1084" y="1955"/>
                  </a:cubicBezTo>
                  <a:cubicBezTo>
                    <a:pt x="1189" y="1902"/>
                    <a:pt x="1269" y="1797"/>
                    <a:pt x="1348" y="1691"/>
                  </a:cubicBezTo>
                  <a:lnTo>
                    <a:pt x="1348" y="1982"/>
                  </a:lnTo>
                  <a:lnTo>
                    <a:pt x="1665" y="1982"/>
                  </a:lnTo>
                  <a:lnTo>
                    <a:pt x="1665" y="0"/>
                  </a:lnTo>
                  <a:lnTo>
                    <a:pt x="1348" y="0"/>
                  </a:lnTo>
                  <a:lnTo>
                    <a:pt x="1348" y="1136"/>
                  </a:lnTo>
                  <a:cubicBezTo>
                    <a:pt x="1348" y="1321"/>
                    <a:pt x="1295" y="1480"/>
                    <a:pt x="1189" y="1585"/>
                  </a:cubicBezTo>
                  <a:cubicBezTo>
                    <a:pt x="1084" y="1717"/>
                    <a:pt x="952" y="1770"/>
                    <a:pt x="767" y="1770"/>
                  </a:cubicBezTo>
                  <a:cubicBezTo>
                    <a:pt x="635" y="1770"/>
                    <a:pt x="529" y="1717"/>
                    <a:pt x="450" y="1612"/>
                  </a:cubicBezTo>
                  <a:cubicBezTo>
                    <a:pt x="371" y="1532"/>
                    <a:pt x="344" y="1374"/>
                    <a:pt x="344" y="1189"/>
                  </a:cubicBezTo>
                  <a:lnTo>
                    <a:pt x="344"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4698175" y="4280550"/>
              <a:ext cx="29075" cy="50875"/>
            </a:xfrm>
            <a:custGeom>
              <a:rect b="b" l="l" r="r" t="t"/>
              <a:pathLst>
                <a:path extrusionOk="0" h="2035" w="1163">
                  <a:moveTo>
                    <a:pt x="1004" y="1"/>
                  </a:moveTo>
                  <a:cubicBezTo>
                    <a:pt x="846" y="1"/>
                    <a:pt x="713" y="27"/>
                    <a:pt x="608" y="106"/>
                  </a:cubicBezTo>
                  <a:cubicBezTo>
                    <a:pt x="502" y="159"/>
                    <a:pt x="396" y="238"/>
                    <a:pt x="344" y="370"/>
                  </a:cubicBezTo>
                  <a:lnTo>
                    <a:pt x="344" y="53"/>
                  </a:lnTo>
                  <a:lnTo>
                    <a:pt x="0" y="53"/>
                  </a:lnTo>
                  <a:lnTo>
                    <a:pt x="0" y="2035"/>
                  </a:lnTo>
                  <a:lnTo>
                    <a:pt x="344" y="2035"/>
                  </a:lnTo>
                  <a:lnTo>
                    <a:pt x="344" y="1004"/>
                  </a:lnTo>
                  <a:cubicBezTo>
                    <a:pt x="344" y="767"/>
                    <a:pt x="396" y="608"/>
                    <a:pt x="476" y="476"/>
                  </a:cubicBezTo>
                  <a:cubicBezTo>
                    <a:pt x="581" y="370"/>
                    <a:pt x="713" y="291"/>
                    <a:pt x="898" y="291"/>
                  </a:cubicBezTo>
                  <a:cubicBezTo>
                    <a:pt x="951" y="291"/>
                    <a:pt x="1004" y="291"/>
                    <a:pt x="1057" y="318"/>
                  </a:cubicBezTo>
                  <a:cubicBezTo>
                    <a:pt x="1083" y="318"/>
                    <a:pt x="1136" y="344"/>
                    <a:pt x="1162" y="370"/>
                  </a:cubicBezTo>
                  <a:lnTo>
                    <a:pt x="1162" y="27"/>
                  </a:lnTo>
                  <a:cubicBezTo>
                    <a:pt x="1136" y="27"/>
                    <a:pt x="1110" y="27"/>
                    <a:pt x="1083"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a:off x="4732500" y="4280550"/>
              <a:ext cx="37675" cy="52200"/>
            </a:xfrm>
            <a:custGeom>
              <a:rect b="b" l="l" r="r" t="t"/>
              <a:pathLst>
                <a:path extrusionOk="0" h="2088" w="1507">
                  <a:moveTo>
                    <a:pt x="767" y="1"/>
                  </a:moveTo>
                  <a:cubicBezTo>
                    <a:pt x="529" y="1"/>
                    <a:pt x="344" y="53"/>
                    <a:pt x="212" y="159"/>
                  </a:cubicBezTo>
                  <a:cubicBezTo>
                    <a:pt x="80" y="265"/>
                    <a:pt x="1" y="397"/>
                    <a:pt x="1" y="582"/>
                  </a:cubicBezTo>
                  <a:cubicBezTo>
                    <a:pt x="1" y="740"/>
                    <a:pt x="54" y="872"/>
                    <a:pt x="133" y="952"/>
                  </a:cubicBezTo>
                  <a:cubicBezTo>
                    <a:pt x="239" y="1031"/>
                    <a:pt x="371" y="1110"/>
                    <a:pt x="582" y="1136"/>
                  </a:cubicBezTo>
                  <a:lnTo>
                    <a:pt x="688" y="1163"/>
                  </a:lnTo>
                  <a:cubicBezTo>
                    <a:pt x="899" y="1216"/>
                    <a:pt x="1031" y="1269"/>
                    <a:pt x="1084" y="1321"/>
                  </a:cubicBezTo>
                  <a:cubicBezTo>
                    <a:pt x="1163" y="1348"/>
                    <a:pt x="1189" y="1427"/>
                    <a:pt x="1189" y="1506"/>
                  </a:cubicBezTo>
                  <a:cubicBezTo>
                    <a:pt x="1189" y="1612"/>
                    <a:pt x="1137" y="1691"/>
                    <a:pt x="1057" y="1744"/>
                  </a:cubicBezTo>
                  <a:cubicBezTo>
                    <a:pt x="978" y="1797"/>
                    <a:pt x="846" y="1823"/>
                    <a:pt x="688" y="1823"/>
                  </a:cubicBezTo>
                  <a:cubicBezTo>
                    <a:pt x="582" y="1823"/>
                    <a:pt x="476" y="1797"/>
                    <a:pt x="344" y="1770"/>
                  </a:cubicBezTo>
                  <a:cubicBezTo>
                    <a:pt x="239" y="1744"/>
                    <a:pt x="106" y="1691"/>
                    <a:pt x="1" y="1638"/>
                  </a:cubicBezTo>
                  <a:lnTo>
                    <a:pt x="1" y="1955"/>
                  </a:lnTo>
                  <a:cubicBezTo>
                    <a:pt x="133" y="2008"/>
                    <a:pt x="239" y="2035"/>
                    <a:pt x="371" y="2061"/>
                  </a:cubicBezTo>
                  <a:cubicBezTo>
                    <a:pt x="476" y="2087"/>
                    <a:pt x="582" y="2087"/>
                    <a:pt x="688" y="2087"/>
                  </a:cubicBezTo>
                  <a:cubicBezTo>
                    <a:pt x="952" y="2087"/>
                    <a:pt x="1163" y="2035"/>
                    <a:pt x="1295" y="1929"/>
                  </a:cubicBezTo>
                  <a:cubicBezTo>
                    <a:pt x="1454" y="1823"/>
                    <a:pt x="1506" y="1665"/>
                    <a:pt x="1506" y="1480"/>
                  </a:cubicBezTo>
                  <a:cubicBezTo>
                    <a:pt x="1506" y="1321"/>
                    <a:pt x="1454" y="1216"/>
                    <a:pt x="1374" y="1110"/>
                  </a:cubicBezTo>
                  <a:cubicBezTo>
                    <a:pt x="1269" y="1031"/>
                    <a:pt x="1110" y="952"/>
                    <a:pt x="872" y="899"/>
                  </a:cubicBezTo>
                  <a:lnTo>
                    <a:pt x="767" y="872"/>
                  </a:lnTo>
                  <a:cubicBezTo>
                    <a:pt x="582" y="846"/>
                    <a:pt x="476" y="793"/>
                    <a:pt x="423" y="767"/>
                  </a:cubicBezTo>
                  <a:cubicBezTo>
                    <a:pt x="344" y="714"/>
                    <a:pt x="318" y="661"/>
                    <a:pt x="318" y="582"/>
                  </a:cubicBezTo>
                  <a:cubicBezTo>
                    <a:pt x="318" y="476"/>
                    <a:pt x="371" y="397"/>
                    <a:pt x="450" y="344"/>
                  </a:cubicBezTo>
                  <a:cubicBezTo>
                    <a:pt x="529" y="318"/>
                    <a:pt x="635" y="291"/>
                    <a:pt x="820" y="291"/>
                  </a:cubicBezTo>
                  <a:cubicBezTo>
                    <a:pt x="925" y="291"/>
                    <a:pt x="1031" y="291"/>
                    <a:pt x="1110" y="318"/>
                  </a:cubicBezTo>
                  <a:cubicBezTo>
                    <a:pt x="1216" y="344"/>
                    <a:pt x="1322" y="370"/>
                    <a:pt x="1401" y="423"/>
                  </a:cubicBezTo>
                  <a:lnTo>
                    <a:pt x="1401" y="106"/>
                  </a:lnTo>
                  <a:cubicBezTo>
                    <a:pt x="1322" y="80"/>
                    <a:pt x="1216" y="53"/>
                    <a:pt x="1110" y="27"/>
                  </a:cubicBezTo>
                  <a:cubicBezTo>
                    <a:pt x="1005" y="1"/>
                    <a:pt x="899" y="1"/>
                    <a:pt x="767"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4780050" y="4262725"/>
              <a:ext cx="44275" cy="70025"/>
            </a:xfrm>
            <a:custGeom>
              <a:rect b="b" l="l" r="r" t="t"/>
              <a:pathLst>
                <a:path extrusionOk="0" h="2801" w="1771">
                  <a:moveTo>
                    <a:pt x="872" y="1004"/>
                  </a:moveTo>
                  <a:cubicBezTo>
                    <a:pt x="1057" y="1004"/>
                    <a:pt x="1189" y="1057"/>
                    <a:pt x="1295" y="1189"/>
                  </a:cubicBezTo>
                  <a:cubicBezTo>
                    <a:pt x="1401" y="1321"/>
                    <a:pt x="1427" y="1532"/>
                    <a:pt x="1427" y="1770"/>
                  </a:cubicBezTo>
                  <a:cubicBezTo>
                    <a:pt x="1427" y="2008"/>
                    <a:pt x="1401" y="2193"/>
                    <a:pt x="1295" y="2325"/>
                  </a:cubicBezTo>
                  <a:cubicBezTo>
                    <a:pt x="1189" y="2457"/>
                    <a:pt x="1057" y="2536"/>
                    <a:pt x="872" y="2536"/>
                  </a:cubicBezTo>
                  <a:cubicBezTo>
                    <a:pt x="714" y="2536"/>
                    <a:pt x="582" y="2457"/>
                    <a:pt x="476" y="2325"/>
                  </a:cubicBezTo>
                  <a:cubicBezTo>
                    <a:pt x="370" y="2193"/>
                    <a:pt x="318" y="2008"/>
                    <a:pt x="318" y="1770"/>
                  </a:cubicBezTo>
                  <a:cubicBezTo>
                    <a:pt x="318" y="1532"/>
                    <a:pt x="370" y="1321"/>
                    <a:pt x="476" y="1189"/>
                  </a:cubicBezTo>
                  <a:cubicBezTo>
                    <a:pt x="582" y="1057"/>
                    <a:pt x="714" y="1004"/>
                    <a:pt x="872" y="1004"/>
                  </a:cubicBezTo>
                  <a:close/>
                  <a:moveTo>
                    <a:pt x="1427" y="0"/>
                  </a:moveTo>
                  <a:lnTo>
                    <a:pt x="1427" y="1057"/>
                  </a:lnTo>
                  <a:cubicBezTo>
                    <a:pt x="1374" y="951"/>
                    <a:pt x="1295" y="872"/>
                    <a:pt x="1189" y="819"/>
                  </a:cubicBezTo>
                  <a:cubicBezTo>
                    <a:pt x="1084" y="740"/>
                    <a:pt x="952" y="714"/>
                    <a:pt x="793" y="714"/>
                  </a:cubicBezTo>
                  <a:cubicBezTo>
                    <a:pt x="555" y="714"/>
                    <a:pt x="370" y="819"/>
                    <a:pt x="212" y="1004"/>
                  </a:cubicBezTo>
                  <a:cubicBezTo>
                    <a:pt x="53" y="1189"/>
                    <a:pt x="1" y="1453"/>
                    <a:pt x="1" y="1770"/>
                  </a:cubicBezTo>
                  <a:cubicBezTo>
                    <a:pt x="1" y="2087"/>
                    <a:pt x="53" y="2325"/>
                    <a:pt x="212" y="2510"/>
                  </a:cubicBezTo>
                  <a:cubicBezTo>
                    <a:pt x="370" y="2721"/>
                    <a:pt x="555" y="2800"/>
                    <a:pt x="793" y="2800"/>
                  </a:cubicBezTo>
                  <a:cubicBezTo>
                    <a:pt x="952" y="2800"/>
                    <a:pt x="1084" y="2774"/>
                    <a:pt x="1189" y="2721"/>
                  </a:cubicBezTo>
                  <a:cubicBezTo>
                    <a:pt x="1295" y="2668"/>
                    <a:pt x="1374" y="2563"/>
                    <a:pt x="1427" y="2457"/>
                  </a:cubicBezTo>
                  <a:lnTo>
                    <a:pt x="1427" y="2748"/>
                  </a:lnTo>
                  <a:lnTo>
                    <a:pt x="1770" y="2748"/>
                  </a:lnTo>
                  <a:lnTo>
                    <a:pt x="1770"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4837500" y="4280550"/>
              <a:ext cx="42300" cy="52200"/>
            </a:xfrm>
            <a:custGeom>
              <a:rect b="b" l="l" r="r" t="t"/>
              <a:pathLst>
                <a:path extrusionOk="0" h="2088" w="1692">
                  <a:moveTo>
                    <a:pt x="1374" y="1031"/>
                  </a:moveTo>
                  <a:lnTo>
                    <a:pt x="1374" y="1110"/>
                  </a:lnTo>
                  <a:cubicBezTo>
                    <a:pt x="1374" y="1321"/>
                    <a:pt x="1321" y="1506"/>
                    <a:pt x="1216" y="1638"/>
                  </a:cubicBezTo>
                  <a:cubicBezTo>
                    <a:pt x="1084" y="1744"/>
                    <a:pt x="952" y="1823"/>
                    <a:pt x="767" y="1823"/>
                  </a:cubicBezTo>
                  <a:cubicBezTo>
                    <a:pt x="635" y="1823"/>
                    <a:pt x="529" y="1797"/>
                    <a:pt x="450" y="1718"/>
                  </a:cubicBezTo>
                  <a:cubicBezTo>
                    <a:pt x="370" y="1638"/>
                    <a:pt x="344" y="1559"/>
                    <a:pt x="344" y="1453"/>
                  </a:cubicBezTo>
                  <a:cubicBezTo>
                    <a:pt x="344" y="1295"/>
                    <a:pt x="397" y="1189"/>
                    <a:pt x="503" y="1136"/>
                  </a:cubicBezTo>
                  <a:cubicBezTo>
                    <a:pt x="582" y="1084"/>
                    <a:pt x="767" y="1031"/>
                    <a:pt x="1031" y="1031"/>
                  </a:cubicBezTo>
                  <a:close/>
                  <a:moveTo>
                    <a:pt x="820" y="1"/>
                  </a:moveTo>
                  <a:cubicBezTo>
                    <a:pt x="714" y="1"/>
                    <a:pt x="608" y="27"/>
                    <a:pt x="503" y="53"/>
                  </a:cubicBezTo>
                  <a:cubicBezTo>
                    <a:pt x="397" y="53"/>
                    <a:pt x="265" y="106"/>
                    <a:pt x="159" y="133"/>
                  </a:cubicBezTo>
                  <a:lnTo>
                    <a:pt x="159" y="450"/>
                  </a:lnTo>
                  <a:cubicBezTo>
                    <a:pt x="265" y="397"/>
                    <a:pt x="344" y="344"/>
                    <a:pt x="450" y="318"/>
                  </a:cubicBezTo>
                  <a:cubicBezTo>
                    <a:pt x="555" y="291"/>
                    <a:pt x="687" y="291"/>
                    <a:pt x="793" y="291"/>
                  </a:cubicBezTo>
                  <a:cubicBezTo>
                    <a:pt x="978" y="291"/>
                    <a:pt x="1110" y="318"/>
                    <a:pt x="1216" y="397"/>
                  </a:cubicBezTo>
                  <a:cubicBezTo>
                    <a:pt x="1321" y="503"/>
                    <a:pt x="1348" y="608"/>
                    <a:pt x="1348" y="767"/>
                  </a:cubicBezTo>
                  <a:lnTo>
                    <a:pt x="1348" y="793"/>
                  </a:lnTo>
                  <a:lnTo>
                    <a:pt x="899" y="793"/>
                  </a:lnTo>
                  <a:cubicBezTo>
                    <a:pt x="608" y="793"/>
                    <a:pt x="370" y="846"/>
                    <a:pt x="238" y="952"/>
                  </a:cubicBezTo>
                  <a:cubicBezTo>
                    <a:pt x="80" y="1084"/>
                    <a:pt x="1" y="1242"/>
                    <a:pt x="1" y="1453"/>
                  </a:cubicBezTo>
                  <a:cubicBezTo>
                    <a:pt x="1" y="1665"/>
                    <a:pt x="80" y="1797"/>
                    <a:pt x="186" y="1929"/>
                  </a:cubicBezTo>
                  <a:cubicBezTo>
                    <a:pt x="318" y="2035"/>
                    <a:pt x="476" y="2087"/>
                    <a:pt x="687" y="2087"/>
                  </a:cubicBezTo>
                  <a:cubicBezTo>
                    <a:pt x="846" y="2087"/>
                    <a:pt x="978" y="2061"/>
                    <a:pt x="1084" y="2008"/>
                  </a:cubicBezTo>
                  <a:cubicBezTo>
                    <a:pt x="1189" y="1955"/>
                    <a:pt x="1295" y="1850"/>
                    <a:pt x="1374" y="1744"/>
                  </a:cubicBezTo>
                  <a:lnTo>
                    <a:pt x="1374" y="2035"/>
                  </a:lnTo>
                  <a:lnTo>
                    <a:pt x="1691" y="2035"/>
                  </a:lnTo>
                  <a:lnTo>
                    <a:pt x="1691" y="899"/>
                  </a:lnTo>
                  <a:cubicBezTo>
                    <a:pt x="1691" y="608"/>
                    <a:pt x="1612" y="370"/>
                    <a:pt x="1480" y="238"/>
                  </a:cubicBezTo>
                  <a:cubicBezTo>
                    <a:pt x="1321" y="80"/>
                    <a:pt x="1110" y="1"/>
                    <a:pt x="820"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a:off x="4891000" y="4281875"/>
              <a:ext cx="48225" cy="68700"/>
            </a:xfrm>
            <a:custGeom>
              <a:rect b="b" l="l" r="r" t="t"/>
              <a:pathLst>
                <a:path extrusionOk="0" h="2748" w="1929">
                  <a:moveTo>
                    <a:pt x="0" y="0"/>
                  </a:moveTo>
                  <a:lnTo>
                    <a:pt x="793" y="1955"/>
                  </a:lnTo>
                  <a:lnTo>
                    <a:pt x="740" y="2114"/>
                  </a:lnTo>
                  <a:cubicBezTo>
                    <a:pt x="687" y="2272"/>
                    <a:pt x="634" y="2351"/>
                    <a:pt x="581" y="2404"/>
                  </a:cubicBezTo>
                  <a:cubicBezTo>
                    <a:pt x="529" y="2457"/>
                    <a:pt x="449" y="2483"/>
                    <a:pt x="370" y="2483"/>
                  </a:cubicBezTo>
                  <a:lnTo>
                    <a:pt x="159" y="2483"/>
                  </a:lnTo>
                  <a:lnTo>
                    <a:pt x="159" y="2748"/>
                  </a:lnTo>
                  <a:lnTo>
                    <a:pt x="423" y="2748"/>
                  </a:lnTo>
                  <a:cubicBezTo>
                    <a:pt x="581" y="2748"/>
                    <a:pt x="687" y="2695"/>
                    <a:pt x="793" y="2642"/>
                  </a:cubicBezTo>
                  <a:cubicBezTo>
                    <a:pt x="872" y="2563"/>
                    <a:pt x="951" y="2404"/>
                    <a:pt x="1057" y="2166"/>
                  </a:cubicBezTo>
                  <a:lnTo>
                    <a:pt x="1928" y="0"/>
                  </a:lnTo>
                  <a:lnTo>
                    <a:pt x="1585" y="0"/>
                  </a:lnTo>
                  <a:lnTo>
                    <a:pt x="951" y="1559"/>
                  </a:lnTo>
                  <a:lnTo>
                    <a:pt x="344"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5567850" y="1491875"/>
              <a:ext cx="25" cy="2692300"/>
            </a:xfrm>
            <a:custGeom>
              <a:rect b="b" l="l" r="r" t="t"/>
              <a:pathLst>
                <a:path extrusionOk="0" fill="none" h="107692" w="1">
                  <a:moveTo>
                    <a:pt x="1" y="107691"/>
                  </a:moveTo>
                  <a:lnTo>
                    <a:pt x="1" y="0"/>
                  </a:lnTo>
                </a:path>
              </a:pathLst>
            </a:custGeom>
            <a:noFill/>
            <a:ln cap="rnd" cmpd="sng" w="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5439100" y="4265375"/>
              <a:ext cx="38325" cy="66050"/>
            </a:xfrm>
            <a:custGeom>
              <a:rect b="b" l="l" r="r" t="t"/>
              <a:pathLst>
                <a:path extrusionOk="0" h="2642" w="1533">
                  <a:moveTo>
                    <a:pt x="0" y="0"/>
                  </a:moveTo>
                  <a:lnTo>
                    <a:pt x="0" y="2642"/>
                  </a:lnTo>
                  <a:lnTo>
                    <a:pt x="370" y="2642"/>
                  </a:lnTo>
                  <a:lnTo>
                    <a:pt x="370" y="1374"/>
                  </a:lnTo>
                  <a:lnTo>
                    <a:pt x="1426" y="1374"/>
                  </a:lnTo>
                  <a:lnTo>
                    <a:pt x="1426" y="1083"/>
                  </a:lnTo>
                  <a:lnTo>
                    <a:pt x="370" y="1083"/>
                  </a:lnTo>
                  <a:lnTo>
                    <a:pt x="370" y="291"/>
                  </a:lnTo>
                  <a:lnTo>
                    <a:pt x="1532" y="291"/>
                  </a:lnTo>
                  <a:lnTo>
                    <a:pt x="1532"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a:off x="5484650" y="4280550"/>
              <a:ext cx="29075" cy="50875"/>
            </a:xfrm>
            <a:custGeom>
              <a:rect b="b" l="l" r="r" t="t"/>
              <a:pathLst>
                <a:path extrusionOk="0" h="2035" w="1163">
                  <a:moveTo>
                    <a:pt x="978" y="1"/>
                  </a:moveTo>
                  <a:cubicBezTo>
                    <a:pt x="820" y="1"/>
                    <a:pt x="687" y="27"/>
                    <a:pt x="582" y="106"/>
                  </a:cubicBezTo>
                  <a:cubicBezTo>
                    <a:pt x="476" y="159"/>
                    <a:pt x="397" y="238"/>
                    <a:pt x="318" y="370"/>
                  </a:cubicBezTo>
                  <a:lnTo>
                    <a:pt x="318" y="53"/>
                  </a:lnTo>
                  <a:lnTo>
                    <a:pt x="1" y="53"/>
                  </a:lnTo>
                  <a:lnTo>
                    <a:pt x="1" y="2035"/>
                  </a:lnTo>
                  <a:lnTo>
                    <a:pt x="318" y="2035"/>
                  </a:lnTo>
                  <a:lnTo>
                    <a:pt x="318" y="1004"/>
                  </a:lnTo>
                  <a:cubicBezTo>
                    <a:pt x="318" y="767"/>
                    <a:pt x="370" y="608"/>
                    <a:pt x="476" y="476"/>
                  </a:cubicBezTo>
                  <a:cubicBezTo>
                    <a:pt x="555" y="370"/>
                    <a:pt x="714" y="291"/>
                    <a:pt x="899" y="291"/>
                  </a:cubicBezTo>
                  <a:cubicBezTo>
                    <a:pt x="952" y="291"/>
                    <a:pt x="978" y="291"/>
                    <a:pt x="1031" y="318"/>
                  </a:cubicBezTo>
                  <a:cubicBezTo>
                    <a:pt x="1084" y="318"/>
                    <a:pt x="1110" y="344"/>
                    <a:pt x="1163" y="370"/>
                  </a:cubicBezTo>
                  <a:lnTo>
                    <a:pt x="1163" y="27"/>
                  </a:lnTo>
                  <a:cubicBezTo>
                    <a:pt x="1110" y="27"/>
                    <a:pt x="1084" y="27"/>
                    <a:pt x="1057"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5522300" y="4262725"/>
              <a:ext cx="7950" cy="68700"/>
            </a:xfrm>
            <a:custGeom>
              <a:rect b="b" l="l" r="r" t="t"/>
              <a:pathLst>
                <a:path extrusionOk="0" h="2748" w="318">
                  <a:moveTo>
                    <a:pt x="0" y="0"/>
                  </a:moveTo>
                  <a:lnTo>
                    <a:pt x="0" y="397"/>
                  </a:lnTo>
                  <a:lnTo>
                    <a:pt x="317" y="397"/>
                  </a:lnTo>
                  <a:lnTo>
                    <a:pt x="317" y="0"/>
                  </a:lnTo>
                  <a:close/>
                  <a:moveTo>
                    <a:pt x="0" y="766"/>
                  </a:moveTo>
                  <a:lnTo>
                    <a:pt x="0" y="2748"/>
                  </a:lnTo>
                  <a:lnTo>
                    <a:pt x="317" y="2748"/>
                  </a:lnTo>
                  <a:lnTo>
                    <a:pt x="317" y="766"/>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5543425" y="4262725"/>
              <a:ext cx="44925" cy="70025"/>
            </a:xfrm>
            <a:custGeom>
              <a:rect b="b" l="l" r="r" t="t"/>
              <a:pathLst>
                <a:path extrusionOk="0" h="2801" w="1797">
                  <a:moveTo>
                    <a:pt x="899" y="1004"/>
                  </a:moveTo>
                  <a:cubicBezTo>
                    <a:pt x="1084" y="1004"/>
                    <a:pt x="1216" y="1057"/>
                    <a:pt x="1321" y="1189"/>
                  </a:cubicBezTo>
                  <a:cubicBezTo>
                    <a:pt x="1401" y="1321"/>
                    <a:pt x="1453" y="1532"/>
                    <a:pt x="1453" y="1770"/>
                  </a:cubicBezTo>
                  <a:cubicBezTo>
                    <a:pt x="1453" y="2008"/>
                    <a:pt x="1401" y="2193"/>
                    <a:pt x="1321" y="2325"/>
                  </a:cubicBezTo>
                  <a:cubicBezTo>
                    <a:pt x="1216" y="2457"/>
                    <a:pt x="1084" y="2536"/>
                    <a:pt x="899" y="2536"/>
                  </a:cubicBezTo>
                  <a:cubicBezTo>
                    <a:pt x="740" y="2536"/>
                    <a:pt x="608" y="2457"/>
                    <a:pt x="502" y="2325"/>
                  </a:cubicBezTo>
                  <a:cubicBezTo>
                    <a:pt x="397" y="2193"/>
                    <a:pt x="344" y="2008"/>
                    <a:pt x="344" y="1770"/>
                  </a:cubicBezTo>
                  <a:cubicBezTo>
                    <a:pt x="344" y="1532"/>
                    <a:pt x="397" y="1321"/>
                    <a:pt x="502" y="1189"/>
                  </a:cubicBezTo>
                  <a:cubicBezTo>
                    <a:pt x="608" y="1057"/>
                    <a:pt x="740" y="1004"/>
                    <a:pt x="899" y="1004"/>
                  </a:cubicBezTo>
                  <a:close/>
                  <a:moveTo>
                    <a:pt x="1453" y="0"/>
                  </a:moveTo>
                  <a:lnTo>
                    <a:pt x="1453" y="1057"/>
                  </a:lnTo>
                  <a:cubicBezTo>
                    <a:pt x="1401" y="951"/>
                    <a:pt x="1295" y="872"/>
                    <a:pt x="1189" y="819"/>
                  </a:cubicBezTo>
                  <a:cubicBezTo>
                    <a:pt x="1084" y="740"/>
                    <a:pt x="978" y="714"/>
                    <a:pt x="819" y="714"/>
                  </a:cubicBezTo>
                  <a:cubicBezTo>
                    <a:pt x="582" y="714"/>
                    <a:pt x="397" y="819"/>
                    <a:pt x="238" y="1004"/>
                  </a:cubicBezTo>
                  <a:cubicBezTo>
                    <a:pt x="80" y="1189"/>
                    <a:pt x="1" y="1453"/>
                    <a:pt x="1" y="1770"/>
                  </a:cubicBezTo>
                  <a:cubicBezTo>
                    <a:pt x="1" y="2087"/>
                    <a:pt x="80" y="2325"/>
                    <a:pt x="238" y="2510"/>
                  </a:cubicBezTo>
                  <a:cubicBezTo>
                    <a:pt x="397" y="2721"/>
                    <a:pt x="582" y="2800"/>
                    <a:pt x="819" y="2800"/>
                  </a:cubicBezTo>
                  <a:cubicBezTo>
                    <a:pt x="978" y="2800"/>
                    <a:pt x="1084" y="2774"/>
                    <a:pt x="1189" y="2721"/>
                  </a:cubicBezTo>
                  <a:cubicBezTo>
                    <a:pt x="1295" y="2668"/>
                    <a:pt x="1401" y="2563"/>
                    <a:pt x="1453" y="2457"/>
                  </a:cubicBezTo>
                  <a:lnTo>
                    <a:pt x="1453" y="2748"/>
                  </a:lnTo>
                  <a:lnTo>
                    <a:pt x="1797" y="2748"/>
                  </a:lnTo>
                  <a:lnTo>
                    <a:pt x="1797"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5601550" y="4280550"/>
              <a:ext cx="42275" cy="52200"/>
            </a:xfrm>
            <a:custGeom>
              <a:rect b="b" l="l" r="r" t="t"/>
              <a:pathLst>
                <a:path extrusionOk="0" h="2088" w="1691">
                  <a:moveTo>
                    <a:pt x="1374" y="1031"/>
                  </a:moveTo>
                  <a:lnTo>
                    <a:pt x="1374" y="1110"/>
                  </a:lnTo>
                  <a:cubicBezTo>
                    <a:pt x="1374" y="1321"/>
                    <a:pt x="1321" y="1506"/>
                    <a:pt x="1189" y="1638"/>
                  </a:cubicBezTo>
                  <a:cubicBezTo>
                    <a:pt x="1083" y="1744"/>
                    <a:pt x="951" y="1823"/>
                    <a:pt x="766" y="1823"/>
                  </a:cubicBezTo>
                  <a:cubicBezTo>
                    <a:pt x="634" y="1823"/>
                    <a:pt x="528" y="1797"/>
                    <a:pt x="449" y="1718"/>
                  </a:cubicBezTo>
                  <a:cubicBezTo>
                    <a:pt x="370" y="1638"/>
                    <a:pt x="343" y="1559"/>
                    <a:pt x="343" y="1453"/>
                  </a:cubicBezTo>
                  <a:cubicBezTo>
                    <a:pt x="343" y="1295"/>
                    <a:pt x="396" y="1189"/>
                    <a:pt x="475" y="1136"/>
                  </a:cubicBezTo>
                  <a:cubicBezTo>
                    <a:pt x="581" y="1084"/>
                    <a:pt x="766" y="1031"/>
                    <a:pt x="1030" y="1031"/>
                  </a:cubicBezTo>
                  <a:close/>
                  <a:moveTo>
                    <a:pt x="819" y="1"/>
                  </a:moveTo>
                  <a:cubicBezTo>
                    <a:pt x="713" y="1"/>
                    <a:pt x="608" y="27"/>
                    <a:pt x="502" y="53"/>
                  </a:cubicBezTo>
                  <a:cubicBezTo>
                    <a:pt x="396" y="53"/>
                    <a:pt x="264" y="106"/>
                    <a:pt x="159" y="133"/>
                  </a:cubicBezTo>
                  <a:lnTo>
                    <a:pt x="159" y="450"/>
                  </a:lnTo>
                  <a:cubicBezTo>
                    <a:pt x="238" y="397"/>
                    <a:pt x="343" y="344"/>
                    <a:pt x="449" y="318"/>
                  </a:cubicBezTo>
                  <a:cubicBezTo>
                    <a:pt x="555" y="291"/>
                    <a:pt x="687" y="291"/>
                    <a:pt x="792" y="291"/>
                  </a:cubicBezTo>
                  <a:cubicBezTo>
                    <a:pt x="977" y="291"/>
                    <a:pt x="1109" y="318"/>
                    <a:pt x="1215" y="397"/>
                  </a:cubicBezTo>
                  <a:cubicBezTo>
                    <a:pt x="1294" y="503"/>
                    <a:pt x="1347" y="608"/>
                    <a:pt x="1347" y="767"/>
                  </a:cubicBezTo>
                  <a:lnTo>
                    <a:pt x="1347" y="793"/>
                  </a:lnTo>
                  <a:lnTo>
                    <a:pt x="898" y="793"/>
                  </a:lnTo>
                  <a:cubicBezTo>
                    <a:pt x="608" y="793"/>
                    <a:pt x="370" y="846"/>
                    <a:pt x="238" y="952"/>
                  </a:cubicBezTo>
                  <a:cubicBezTo>
                    <a:pt x="79" y="1084"/>
                    <a:pt x="0" y="1242"/>
                    <a:pt x="0" y="1453"/>
                  </a:cubicBezTo>
                  <a:cubicBezTo>
                    <a:pt x="0" y="1665"/>
                    <a:pt x="79" y="1797"/>
                    <a:pt x="185" y="1929"/>
                  </a:cubicBezTo>
                  <a:cubicBezTo>
                    <a:pt x="317" y="2035"/>
                    <a:pt x="475" y="2087"/>
                    <a:pt x="660" y="2087"/>
                  </a:cubicBezTo>
                  <a:cubicBezTo>
                    <a:pt x="845" y="2087"/>
                    <a:pt x="977" y="2061"/>
                    <a:pt x="1083" y="2008"/>
                  </a:cubicBezTo>
                  <a:cubicBezTo>
                    <a:pt x="1189" y="1955"/>
                    <a:pt x="1294" y="1850"/>
                    <a:pt x="1347" y="1744"/>
                  </a:cubicBezTo>
                  <a:lnTo>
                    <a:pt x="1347" y="2035"/>
                  </a:lnTo>
                  <a:lnTo>
                    <a:pt x="1691" y="2035"/>
                  </a:lnTo>
                  <a:lnTo>
                    <a:pt x="1691" y="899"/>
                  </a:lnTo>
                  <a:cubicBezTo>
                    <a:pt x="1691" y="608"/>
                    <a:pt x="1611" y="370"/>
                    <a:pt x="1479" y="238"/>
                  </a:cubicBezTo>
                  <a:cubicBezTo>
                    <a:pt x="1321" y="80"/>
                    <a:pt x="1109" y="1"/>
                    <a:pt x="819"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a:off x="5654375" y="4281875"/>
              <a:ext cx="48875" cy="68700"/>
            </a:xfrm>
            <a:custGeom>
              <a:rect b="b" l="l" r="r" t="t"/>
              <a:pathLst>
                <a:path extrusionOk="0" h="2748" w="1955">
                  <a:moveTo>
                    <a:pt x="0" y="0"/>
                  </a:moveTo>
                  <a:lnTo>
                    <a:pt x="819" y="1955"/>
                  </a:lnTo>
                  <a:lnTo>
                    <a:pt x="766" y="2114"/>
                  </a:lnTo>
                  <a:cubicBezTo>
                    <a:pt x="687" y="2272"/>
                    <a:pt x="634" y="2351"/>
                    <a:pt x="581" y="2404"/>
                  </a:cubicBezTo>
                  <a:cubicBezTo>
                    <a:pt x="555" y="2457"/>
                    <a:pt x="476" y="2483"/>
                    <a:pt x="370" y="2483"/>
                  </a:cubicBezTo>
                  <a:lnTo>
                    <a:pt x="185" y="2483"/>
                  </a:lnTo>
                  <a:lnTo>
                    <a:pt x="185" y="2748"/>
                  </a:lnTo>
                  <a:lnTo>
                    <a:pt x="449" y="2748"/>
                  </a:lnTo>
                  <a:cubicBezTo>
                    <a:pt x="608" y="2748"/>
                    <a:pt x="713" y="2695"/>
                    <a:pt x="793" y="2642"/>
                  </a:cubicBezTo>
                  <a:cubicBezTo>
                    <a:pt x="898" y="2563"/>
                    <a:pt x="978" y="2404"/>
                    <a:pt x="1083" y="2166"/>
                  </a:cubicBezTo>
                  <a:lnTo>
                    <a:pt x="1955" y="0"/>
                  </a:lnTo>
                  <a:lnTo>
                    <a:pt x="1611" y="0"/>
                  </a:lnTo>
                  <a:lnTo>
                    <a:pt x="978" y="1559"/>
                  </a:lnTo>
                  <a:lnTo>
                    <a:pt x="370"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a:off x="6405850" y="1491875"/>
              <a:ext cx="25" cy="2692300"/>
            </a:xfrm>
            <a:custGeom>
              <a:rect b="b" l="l" r="r" t="t"/>
              <a:pathLst>
                <a:path extrusionOk="0" fill="none" h="107692" w="1">
                  <a:moveTo>
                    <a:pt x="1" y="107691"/>
                  </a:moveTo>
                  <a:lnTo>
                    <a:pt x="1" y="0"/>
                  </a:lnTo>
                </a:path>
              </a:pathLst>
            </a:custGeom>
            <a:noFill/>
            <a:ln cap="rnd" cmpd="sng" w="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6207075" y="4264050"/>
              <a:ext cx="46250" cy="68700"/>
            </a:xfrm>
            <a:custGeom>
              <a:rect b="b" l="l" r="r" t="t"/>
              <a:pathLst>
                <a:path extrusionOk="0" h="2748" w="1850">
                  <a:moveTo>
                    <a:pt x="925" y="0"/>
                  </a:moveTo>
                  <a:cubicBezTo>
                    <a:pt x="635" y="0"/>
                    <a:pt x="397" y="80"/>
                    <a:pt x="239" y="212"/>
                  </a:cubicBezTo>
                  <a:cubicBezTo>
                    <a:pt x="80" y="344"/>
                    <a:pt x="1" y="529"/>
                    <a:pt x="1" y="766"/>
                  </a:cubicBezTo>
                  <a:cubicBezTo>
                    <a:pt x="1" y="951"/>
                    <a:pt x="54" y="1110"/>
                    <a:pt x="186" y="1242"/>
                  </a:cubicBezTo>
                  <a:cubicBezTo>
                    <a:pt x="292" y="1347"/>
                    <a:pt x="476" y="1427"/>
                    <a:pt x="767" y="1479"/>
                  </a:cubicBezTo>
                  <a:lnTo>
                    <a:pt x="978" y="1532"/>
                  </a:lnTo>
                  <a:cubicBezTo>
                    <a:pt x="1163" y="1559"/>
                    <a:pt x="1295" y="1612"/>
                    <a:pt x="1374" y="1691"/>
                  </a:cubicBezTo>
                  <a:cubicBezTo>
                    <a:pt x="1454" y="1770"/>
                    <a:pt x="1480" y="1849"/>
                    <a:pt x="1480" y="1981"/>
                  </a:cubicBezTo>
                  <a:cubicBezTo>
                    <a:pt x="1480" y="2140"/>
                    <a:pt x="1427" y="2245"/>
                    <a:pt x="1322" y="2325"/>
                  </a:cubicBezTo>
                  <a:cubicBezTo>
                    <a:pt x="1216" y="2430"/>
                    <a:pt x="1058" y="2457"/>
                    <a:pt x="846" y="2457"/>
                  </a:cubicBezTo>
                  <a:cubicBezTo>
                    <a:pt x="714" y="2457"/>
                    <a:pt x="582" y="2430"/>
                    <a:pt x="424" y="2404"/>
                  </a:cubicBezTo>
                  <a:cubicBezTo>
                    <a:pt x="292" y="2351"/>
                    <a:pt x="159" y="2298"/>
                    <a:pt x="1" y="2219"/>
                  </a:cubicBezTo>
                  <a:lnTo>
                    <a:pt x="1" y="2589"/>
                  </a:lnTo>
                  <a:cubicBezTo>
                    <a:pt x="159" y="2642"/>
                    <a:pt x="292" y="2668"/>
                    <a:pt x="450" y="2721"/>
                  </a:cubicBezTo>
                  <a:cubicBezTo>
                    <a:pt x="582" y="2747"/>
                    <a:pt x="714" y="2747"/>
                    <a:pt x="846" y="2747"/>
                  </a:cubicBezTo>
                  <a:cubicBezTo>
                    <a:pt x="1163" y="2747"/>
                    <a:pt x="1427" y="2695"/>
                    <a:pt x="1612" y="2562"/>
                  </a:cubicBezTo>
                  <a:cubicBezTo>
                    <a:pt x="1771" y="2430"/>
                    <a:pt x="1850" y="2219"/>
                    <a:pt x="1850" y="1981"/>
                  </a:cubicBezTo>
                  <a:cubicBezTo>
                    <a:pt x="1850" y="1744"/>
                    <a:pt x="1797" y="1585"/>
                    <a:pt x="1665" y="1453"/>
                  </a:cubicBezTo>
                  <a:cubicBezTo>
                    <a:pt x="1533" y="1321"/>
                    <a:pt x="1348" y="1242"/>
                    <a:pt x="1084" y="1189"/>
                  </a:cubicBezTo>
                  <a:lnTo>
                    <a:pt x="873" y="1136"/>
                  </a:lnTo>
                  <a:cubicBezTo>
                    <a:pt x="661" y="1110"/>
                    <a:pt x="529" y="1057"/>
                    <a:pt x="450" y="1004"/>
                  </a:cubicBezTo>
                  <a:cubicBezTo>
                    <a:pt x="397" y="951"/>
                    <a:pt x="344" y="846"/>
                    <a:pt x="344" y="740"/>
                  </a:cubicBezTo>
                  <a:cubicBezTo>
                    <a:pt x="344" y="581"/>
                    <a:pt x="397" y="476"/>
                    <a:pt x="503" y="396"/>
                  </a:cubicBezTo>
                  <a:cubicBezTo>
                    <a:pt x="608" y="344"/>
                    <a:pt x="767" y="291"/>
                    <a:pt x="978" y="291"/>
                  </a:cubicBezTo>
                  <a:cubicBezTo>
                    <a:pt x="1084" y="291"/>
                    <a:pt x="1190" y="317"/>
                    <a:pt x="1322" y="344"/>
                  </a:cubicBezTo>
                  <a:cubicBezTo>
                    <a:pt x="1427" y="370"/>
                    <a:pt x="1559" y="423"/>
                    <a:pt x="1691" y="476"/>
                  </a:cubicBezTo>
                  <a:lnTo>
                    <a:pt x="1691" y="132"/>
                  </a:lnTo>
                  <a:cubicBezTo>
                    <a:pt x="1559" y="106"/>
                    <a:pt x="1427" y="53"/>
                    <a:pt x="1295" y="27"/>
                  </a:cubicBezTo>
                  <a:cubicBezTo>
                    <a:pt x="1163" y="0"/>
                    <a:pt x="1058" y="0"/>
                    <a:pt x="925"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6263875" y="4280550"/>
              <a:ext cx="42300" cy="52200"/>
            </a:xfrm>
            <a:custGeom>
              <a:rect b="b" l="l" r="r" t="t"/>
              <a:pathLst>
                <a:path extrusionOk="0" h="2088" w="1692">
                  <a:moveTo>
                    <a:pt x="1374" y="1031"/>
                  </a:moveTo>
                  <a:lnTo>
                    <a:pt x="1374" y="1110"/>
                  </a:lnTo>
                  <a:cubicBezTo>
                    <a:pt x="1374" y="1321"/>
                    <a:pt x="1321" y="1506"/>
                    <a:pt x="1189" y="1638"/>
                  </a:cubicBezTo>
                  <a:cubicBezTo>
                    <a:pt x="1084" y="1744"/>
                    <a:pt x="951" y="1823"/>
                    <a:pt x="767" y="1823"/>
                  </a:cubicBezTo>
                  <a:cubicBezTo>
                    <a:pt x="635" y="1823"/>
                    <a:pt x="529" y="1797"/>
                    <a:pt x="450" y="1718"/>
                  </a:cubicBezTo>
                  <a:cubicBezTo>
                    <a:pt x="370" y="1638"/>
                    <a:pt x="344" y="1559"/>
                    <a:pt x="344" y="1453"/>
                  </a:cubicBezTo>
                  <a:cubicBezTo>
                    <a:pt x="344" y="1295"/>
                    <a:pt x="397" y="1189"/>
                    <a:pt x="476" y="1136"/>
                  </a:cubicBezTo>
                  <a:cubicBezTo>
                    <a:pt x="582" y="1084"/>
                    <a:pt x="767" y="1031"/>
                    <a:pt x="1031" y="1031"/>
                  </a:cubicBezTo>
                  <a:close/>
                  <a:moveTo>
                    <a:pt x="819" y="1"/>
                  </a:moveTo>
                  <a:cubicBezTo>
                    <a:pt x="714" y="1"/>
                    <a:pt x="608" y="27"/>
                    <a:pt x="502" y="53"/>
                  </a:cubicBezTo>
                  <a:cubicBezTo>
                    <a:pt x="397" y="53"/>
                    <a:pt x="265" y="106"/>
                    <a:pt x="159" y="133"/>
                  </a:cubicBezTo>
                  <a:lnTo>
                    <a:pt x="159" y="450"/>
                  </a:lnTo>
                  <a:cubicBezTo>
                    <a:pt x="238" y="397"/>
                    <a:pt x="344" y="344"/>
                    <a:pt x="450" y="318"/>
                  </a:cubicBezTo>
                  <a:cubicBezTo>
                    <a:pt x="582" y="291"/>
                    <a:pt x="687" y="291"/>
                    <a:pt x="793" y="291"/>
                  </a:cubicBezTo>
                  <a:cubicBezTo>
                    <a:pt x="978" y="291"/>
                    <a:pt x="1110" y="318"/>
                    <a:pt x="1216" y="397"/>
                  </a:cubicBezTo>
                  <a:cubicBezTo>
                    <a:pt x="1295" y="503"/>
                    <a:pt x="1348" y="608"/>
                    <a:pt x="1348" y="767"/>
                  </a:cubicBezTo>
                  <a:lnTo>
                    <a:pt x="1348" y="793"/>
                  </a:lnTo>
                  <a:lnTo>
                    <a:pt x="899" y="793"/>
                  </a:lnTo>
                  <a:cubicBezTo>
                    <a:pt x="608" y="793"/>
                    <a:pt x="370" y="846"/>
                    <a:pt x="238" y="952"/>
                  </a:cubicBezTo>
                  <a:cubicBezTo>
                    <a:pt x="80" y="1084"/>
                    <a:pt x="1" y="1242"/>
                    <a:pt x="1" y="1453"/>
                  </a:cubicBezTo>
                  <a:cubicBezTo>
                    <a:pt x="1" y="1665"/>
                    <a:pt x="53" y="1797"/>
                    <a:pt x="185" y="1929"/>
                  </a:cubicBezTo>
                  <a:cubicBezTo>
                    <a:pt x="318" y="2035"/>
                    <a:pt x="476" y="2087"/>
                    <a:pt x="661" y="2087"/>
                  </a:cubicBezTo>
                  <a:cubicBezTo>
                    <a:pt x="819" y="2087"/>
                    <a:pt x="978" y="2061"/>
                    <a:pt x="1084" y="2008"/>
                  </a:cubicBezTo>
                  <a:cubicBezTo>
                    <a:pt x="1189" y="1955"/>
                    <a:pt x="1295" y="1850"/>
                    <a:pt x="1348" y="1744"/>
                  </a:cubicBezTo>
                  <a:lnTo>
                    <a:pt x="1348" y="2035"/>
                  </a:lnTo>
                  <a:lnTo>
                    <a:pt x="1691" y="2035"/>
                  </a:lnTo>
                  <a:lnTo>
                    <a:pt x="1691" y="899"/>
                  </a:lnTo>
                  <a:cubicBezTo>
                    <a:pt x="1691" y="608"/>
                    <a:pt x="1612" y="370"/>
                    <a:pt x="1480" y="238"/>
                  </a:cubicBezTo>
                  <a:cubicBezTo>
                    <a:pt x="1321" y="80"/>
                    <a:pt x="1110" y="1"/>
                    <a:pt x="819"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6316700" y="4268000"/>
              <a:ext cx="31075" cy="63425"/>
            </a:xfrm>
            <a:custGeom>
              <a:rect b="b" l="l" r="r" t="t"/>
              <a:pathLst>
                <a:path extrusionOk="0" h="2537" w="1243">
                  <a:moveTo>
                    <a:pt x="238" y="1"/>
                  </a:moveTo>
                  <a:lnTo>
                    <a:pt x="238" y="555"/>
                  </a:lnTo>
                  <a:lnTo>
                    <a:pt x="1" y="555"/>
                  </a:lnTo>
                  <a:lnTo>
                    <a:pt x="1" y="820"/>
                  </a:lnTo>
                  <a:lnTo>
                    <a:pt x="238" y="820"/>
                  </a:lnTo>
                  <a:lnTo>
                    <a:pt x="238" y="1876"/>
                  </a:lnTo>
                  <a:cubicBezTo>
                    <a:pt x="238" y="2140"/>
                    <a:pt x="291" y="2299"/>
                    <a:pt x="371" y="2404"/>
                  </a:cubicBezTo>
                  <a:cubicBezTo>
                    <a:pt x="476" y="2484"/>
                    <a:pt x="661" y="2537"/>
                    <a:pt x="899" y="2537"/>
                  </a:cubicBezTo>
                  <a:lnTo>
                    <a:pt x="1242" y="2537"/>
                  </a:lnTo>
                  <a:lnTo>
                    <a:pt x="1242" y="2272"/>
                  </a:lnTo>
                  <a:lnTo>
                    <a:pt x="899" y="2272"/>
                  </a:lnTo>
                  <a:cubicBezTo>
                    <a:pt x="767" y="2272"/>
                    <a:pt x="687" y="2246"/>
                    <a:pt x="635" y="2193"/>
                  </a:cubicBezTo>
                  <a:cubicBezTo>
                    <a:pt x="582" y="2167"/>
                    <a:pt x="555" y="2061"/>
                    <a:pt x="555" y="1876"/>
                  </a:cubicBezTo>
                  <a:lnTo>
                    <a:pt x="555" y="820"/>
                  </a:lnTo>
                  <a:lnTo>
                    <a:pt x="1242" y="820"/>
                  </a:lnTo>
                  <a:lnTo>
                    <a:pt x="1242" y="555"/>
                  </a:lnTo>
                  <a:lnTo>
                    <a:pt x="555" y="555"/>
                  </a:lnTo>
                  <a:lnTo>
                    <a:pt x="555"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6357650" y="4281875"/>
              <a:ext cx="41625" cy="50875"/>
            </a:xfrm>
            <a:custGeom>
              <a:rect b="b" l="l" r="r" t="t"/>
              <a:pathLst>
                <a:path extrusionOk="0" h="2035" w="1665">
                  <a:moveTo>
                    <a:pt x="0" y="0"/>
                  </a:moveTo>
                  <a:lnTo>
                    <a:pt x="0" y="1216"/>
                  </a:lnTo>
                  <a:cubicBezTo>
                    <a:pt x="0" y="1480"/>
                    <a:pt x="53" y="1691"/>
                    <a:pt x="185" y="1823"/>
                  </a:cubicBezTo>
                  <a:cubicBezTo>
                    <a:pt x="291" y="1955"/>
                    <a:pt x="476" y="2034"/>
                    <a:pt x="687" y="2034"/>
                  </a:cubicBezTo>
                  <a:cubicBezTo>
                    <a:pt x="846" y="2034"/>
                    <a:pt x="951" y="2008"/>
                    <a:pt x="1057" y="1955"/>
                  </a:cubicBezTo>
                  <a:cubicBezTo>
                    <a:pt x="1163" y="1902"/>
                    <a:pt x="1242" y="1797"/>
                    <a:pt x="1348" y="1691"/>
                  </a:cubicBezTo>
                  <a:lnTo>
                    <a:pt x="1348" y="1982"/>
                  </a:lnTo>
                  <a:lnTo>
                    <a:pt x="1665" y="1982"/>
                  </a:lnTo>
                  <a:lnTo>
                    <a:pt x="1665" y="0"/>
                  </a:lnTo>
                  <a:lnTo>
                    <a:pt x="1348" y="0"/>
                  </a:lnTo>
                  <a:lnTo>
                    <a:pt x="1348" y="1136"/>
                  </a:lnTo>
                  <a:cubicBezTo>
                    <a:pt x="1348" y="1321"/>
                    <a:pt x="1295" y="1480"/>
                    <a:pt x="1189" y="1585"/>
                  </a:cubicBezTo>
                  <a:cubicBezTo>
                    <a:pt x="1083" y="1717"/>
                    <a:pt x="951" y="1770"/>
                    <a:pt x="766" y="1770"/>
                  </a:cubicBezTo>
                  <a:cubicBezTo>
                    <a:pt x="608" y="1770"/>
                    <a:pt x="502" y="1717"/>
                    <a:pt x="423" y="1612"/>
                  </a:cubicBezTo>
                  <a:cubicBezTo>
                    <a:pt x="370" y="1532"/>
                    <a:pt x="317" y="1374"/>
                    <a:pt x="317" y="1189"/>
                  </a:cubicBezTo>
                  <a:lnTo>
                    <a:pt x="317"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6415750" y="4280550"/>
              <a:ext cx="29100" cy="50875"/>
            </a:xfrm>
            <a:custGeom>
              <a:rect b="b" l="l" r="r" t="t"/>
              <a:pathLst>
                <a:path extrusionOk="0" h="2035" w="1164">
                  <a:moveTo>
                    <a:pt x="1005" y="1"/>
                  </a:moveTo>
                  <a:cubicBezTo>
                    <a:pt x="846" y="1"/>
                    <a:pt x="714" y="27"/>
                    <a:pt x="582" y="106"/>
                  </a:cubicBezTo>
                  <a:cubicBezTo>
                    <a:pt x="476" y="159"/>
                    <a:pt x="397" y="238"/>
                    <a:pt x="318" y="370"/>
                  </a:cubicBezTo>
                  <a:lnTo>
                    <a:pt x="318" y="53"/>
                  </a:lnTo>
                  <a:lnTo>
                    <a:pt x="1" y="53"/>
                  </a:lnTo>
                  <a:lnTo>
                    <a:pt x="1" y="2035"/>
                  </a:lnTo>
                  <a:lnTo>
                    <a:pt x="318" y="2035"/>
                  </a:lnTo>
                  <a:lnTo>
                    <a:pt x="318" y="1004"/>
                  </a:lnTo>
                  <a:cubicBezTo>
                    <a:pt x="318" y="767"/>
                    <a:pt x="371" y="608"/>
                    <a:pt x="476" y="476"/>
                  </a:cubicBezTo>
                  <a:cubicBezTo>
                    <a:pt x="582" y="370"/>
                    <a:pt x="714" y="291"/>
                    <a:pt x="899" y="291"/>
                  </a:cubicBezTo>
                  <a:cubicBezTo>
                    <a:pt x="952" y="291"/>
                    <a:pt x="1005" y="291"/>
                    <a:pt x="1031" y="318"/>
                  </a:cubicBezTo>
                  <a:cubicBezTo>
                    <a:pt x="1084" y="318"/>
                    <a:pt x="1137" y="344"/>
                    <a:pt x="1163" y="370"/>
                  </a:cubicBezTo>
                  <a:lnTo>
                    <a:pt x="1163" y="27"/>
                  </a:lnTo>
                  <a:cubicBezTo>
                    <a:pt x="1137" y="27"/>
                    <a:pt x="1084" y="27"/>
                    <a:pt x="1057"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6448125" y="4262725"/>
              <a:ext cx="44250" cy="70025"/>
            </a:xfrm>
            <a:custGeom>
              <a:rect b="b" l="l" r="r" t="t"/>
              <a:pathLst>
                <a:path extrusionOk="0" h="2801" w="1770">
                  <a:moveTo>
                    <a:pt x="898" y="1004"/>
                  </a:moveTo>
                  <a:cubicBezTo>
                    <a:pt x="1057" y="1004"/>
                    <a:pt x="1215" y="1057"/>
                    <a:pt x="1294" y="1189"/>
                  </a:cubicBezTo>
                  <a:cubicBezTo>
                    <a:pt x="1400" y="1321"/>
                    <a:pt x="1453" y="1532"/>
                    <a:pt x="1453" y="1770"/>
                  </a:cubicBezTo>
                  <a:cubicBezTo>
                    <a:pt x="1453" y="2008"/>
                    <a:pt x="1400" y="2193"/>
                    <a:pt x="1294" y="2325"/>
                  </a:cubicBezTo>
                  <a:cubicBezTo>
                    <a:pt x="1215" y="2457"/>
                    <a:pt x="1057" y="2536"/>
                    <a:pt x="898" y="2536"/>
                  </a:cubicBezTo>
                  <a:cubicBezTo>
                    <a:pt x="713" y="2536"/>
                    <a:pt x="581" y="2457"/>
                    <a:pt x="476" y="2325"/>
                  </a:cubicBezTo>
                  <a:cubicBezTo>
                    <a:pt x="396" y="2193"/>
                    <a:pt x="344" y="2008"/>
                    <a:pt x="344" y="1770"/>
                  </a:cubicBezTo>
                  <a:cubicBezTo>
                    <a:pt x="344" y="1532"/>
                    <a:pt x="396" y="1321"/>
                    <a:pt x="476" y="1189"/>
                  </a:cubicBezTo>
                  <a:cubicBezTo>
                    <a:pt x="581" y="1057"/>
                    <a:pt x="713" y="1004"/>
                    <a:pt x="898" y="1004"/>
                  </a:cubicBezTo>
                  <a:close/>
                  <a:moveTo>
                    <a:pt x="1453" y="0"/>
                  </a:moveTo>
                  <a:lnTo>
                    <a:pt x="1453" y="1057"/>
                  </a:lnTo>
                  <a:cubicBezTo>
                    <a:pt x="1374" y="951"/>
                    <a:pt x="1294" y="872"/>
                    <a:pt x="1189" y="819"/>
                  </a:cubicBezTo>
                  <a:cubicBezTo>
                    <a:pt x="1083" y="740"/>
                    <a:pt x="951" y="714"/>
                    <a:pt x="819" y="714"/>
                  </a:cubicBezTo>
                  <a:cubicBezTo>
                    <a:pt x="581" y="714"/>
                    <a:pt x="370" y="819"/>
                    <a:pt x="238" y="1004"/>
                  </a:cubicBezTo>
                  <a:cubicBezTo>
                    <a:pt x="79" y="1189"/>
                    <a:pt x="0" y="1453"/>
                    <a:pt x="0" y="1770"/>
                  </a:cubicBezTo>
                  <a:cubicBezTo>
                    <a:pt x="0" y="2087"/>
                    <a:pt x="79" y="2325"/>
                    <a:pt x="238" y="2510"/>
                  </a:cubicBezTo>
                  <a:cubicBezTo>
                    <a:pt x="370" y="2721"/>
                    <a:pt x="581" y="2800"/>
                    <a:pt x="819" y="2800"/>
                  </a:cubicBezTo>
                  <a:cubicBezTo>
                    <a:pt x="951" y="2800"/>
                    <a:pt x="1083" y="2774"/>
                    <a:pt x="1189" y="2721"/>
                  </a:cubicBezTo>
                  <a:cubicBezTo>
                    <a:pt x="1294" y="2668"/>
                    <a:pt x="1374" y="2563"/>
                    <a:pt x="1453" y="2457"/>
                  </a:cubicBezTo>
                  <a:lnTo>
                    <a:pt x="1453" y="2748"/>
                  </a:lnTo>
                  <a:lnTo>
                    <a:pt x="1770" y="2748"/>
                  </a:lnTo>
                  <a:lnTo>
                    <a:pt x="1770"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6506225" y="4280550"/>
              <a:ext cx="42300" cy="52200"/>
            </a:xfrm>
            <a:custGeom>
              <a:rect b="b" l="l" r="r" t="t"/>
              <a:pathLst>
                <a:path extrusionOk="0" h="2088" w="1692">
                  <a:moveTo>
                    <a:pt x="1348" y="1031"/>
                  </a:moveTo>
                  <a:lnTo>
                    <a:pt x="1348" y="1110"/>
                  </a:lnTo>
                  <a:cubicBezTo>
                    <a:pt x="1348" y="1321"/>
                    <a:pt x="1295" y="1506"/>
                    <a:pt x="1189" y="1638"/>
                  </a:cubicBezTo>
                  <a:cubicBezTo>
                    <a:pt x="1084" y="1744"/>
                    <a:pt x="925" y="1823"/>
                    <a:pt x="767" y="1823"/>
                  </a:cubicBezTo>
                  <a:cubicBezTo>
                    <a:pt x="635" y="1823"/>
                    <a:pt x="529" y="1797"/>
                    <a:pt x="450" y="1718"/>
                  </a:cubicBezTo>
                  <a:cubicBezTo>
                    <a:pt x="370" y="1638"/>
                    <a:pt x="318" y="1559"/>
                    <a:pt x="318" y="1453"/>
                  </a:cubicBezTo>
                  <a:cubicBezTo>
                    <a:pt x="318" y="1295"/>
                    <a:pt x="370" y="1189"/>
                    <a:pt x="476" y="1136"/>
                  </a:cubicBezTo>
                  <a:cubicBezTo>
                    <a:pt x="582" y="1084"/>
                    <a:pt x="767" y="1031"/>
                    <a:pt x="1031" y="1031"/>
                  </a:cubicBezTo>
                  <a:close/>
                  <a:moveTo>
                    <a:pt x="819" y="1"/>
                  </a:moveTo>
                  <a:cubicBezTo>
                    <a:pt x="714" y="1"/>
                    <a:pt x="608" y="27"/>
                    <a:pt x="503" y="53"/>
                  </a:cubicBezTo>
                  <a:cubicBezTo>
                    <a:pt x="370" y="53"/>
                    <a:pt x="265" y="106"/>
                    <a:pt x="133" y="133"/>
                  </a:cubicBezTo>
                  <a:lnTo>
                    <a:pt x="133" y="450"/>
                  </a:lnTo>
                  <a:cubicBezTo>
                    <a:pt x="238" y="397"/>
                    <a:pt x="344" y="344"/>
                    <a:pt x="450" y="318"/>
                  </a:cubicBezTo>
                  <a:cubicBezTo>
                    <a:pt x="555" y="291"/>
                    <a:pt x="661" y="291"/>
                    <a:pt x="793" y="291"/>
                  </a:cubicBezTo>
                  <a:cubicBezTo>
                    <a:pt x="952" y="291"/>
                    <a:pt x="1110" y="318"/>
                    <a:pt x="1189" y="397"/>
                  </a:cubicBezTo>
                  <a:cubicBezTo>
                    <a:pt x="1295" y="503"/>
                    <a:pt x="1348" y="608"/>
                    <a:pt x="1348" y="767"/>
                  </a:cubicBezTo>
                  <a:lnTo>
                    <a:pt x="1348" y="793"/>
                  </a:lnTo>
                  <a:lnTo>
                    <a:pt x="899" y="793"/>
                  </a:lnTo>
                  <a:cubicBezTo>
                    <a:pt x="608" y="793"/>
                    <a:pt x="370" y="846"/>
                    <a:pt x="212" y="952"/>
                  </a:cubicBezTo>
                  <a:cubicBezTo>
                    <a:pt x="80" y="1084"/>
                    <a:pt x="1" y="1242"/>
                    <a:pt x="1" y="1453"/>
                  </a:cubicBezTo>
                  <a:cubicBezTo>
                    <a:pt x="1" y="1665"/>
                    <a:pt x="53" y="1797"/>
                    <a:pt x="186" y="1929"/>
                  </a:cubicBezTo>
                  <a:cubicBezTo>
                    <a:pt x="291" y="2035"/>
                    <a:pt x="450" y="2087"/>
                    <a:pt x="661" y="2087"/>
                  </a:cubicBezTo>
                  <a:cubicBezTo>
                    <a:pt x="819" y="2087"/>
                    <a:pt x="952" y="2061"/>
                    <a:pt x="1084" y="2008"/>
                  </a:cubicBezTo>
                  <a:cubicBezTo>
                    <a:pt x="1189" y="1955"/>
                    <a:pt x="1269" y="1850"/>
                    <a:pt x="1348" y="1744"/>
                  </a:cubicBezTo>
                  <a:lnTo>
                    <a:pt x="1348" y="2035"/>
                  </a:lnTo>
                  <a:lnTo>
                    <a:pt x="1691" y="2035"/>
                  </a:lnTo>
                  <a:lnTo>
                    <a:pt x="1691" y="899"/>
                  </a:lnTo>
                  <a:cubicBezTo>
                    <a:pt x="1691" y="608"/>
                    <a:pt x="1612" y="370"/>
                    <a:pt x="1453" y="238"/>
                  </a:cubicBezTo>
                  <a:cubicBezTo>
                    <a:pt x="1321" y="80"/>
                    <a:pt x="1110" y="1"/>
                    <a:pt x="819"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6559050" y="4281875"/>
              <a:ext cx="48225" cy="68700"/>
            </a:xfrm>
            <a:custGeom>
              <a:rect b="b" l="l" r="r" t="t"/>
              <a:pathLst>
                <a:path extrusionOk="0" h="2748" w="1929">
                  <a:moveTo>
                    <a:pt x="1" y="0"/>
                  </a:moveTo>
                  <a:lnTo>
                    <a:pt x="793" y="1955"/>
                  </a:lnTo>
                  <a:lnTo>
                    <a:pt x="740" y="2114"/>
                  </a:lnTo>
                  <a:cubicBezTo>
                    <a:pt x="688" y="2272"/>
                    <a:pt x="635" y="2351"/>
                    <a:pt x="582" y="2404"/>
                  </a:cubicBezTo>
                  <a:cubicBezTo>
                    <a:pt x="529" y="2457"/>
                    <a:pt x="450" y="2483"/>
                    <a:pt x="371" y="2483"/>
                  </a:cubicBezTo>
                  <a:lnTo>
                    <a:pt x="186" y="2483"/>
                  </a:lnTo>
                  <a:lnTo>
                    <a:pt x="186" y="2748"/>
                  </a:lnTo>
                  <a:lnTo>
                    <a:pt x="450" y="2748"/>
                  </a:lnTo>
                  <a:cubicBezTo>
                    <a:pt x="582" y="2748"/>
                    <a:pt x="714" y="2695"/>
                    <a:pt x="793" y="2642"/>
                  </a:cubicBezTo>
                  <a:cubicBezTo>
                    <a:pt x="872" y="2563"/>
                    <a:pt x="978" y="2404"/>
                    <a:pt x="1057" y="2166"/>
                  </a:cubicBezTo>
                  <a:lnTo>
                    <a:pt x="1929" y="0"/>
                  </a:lnTo>
                  <a:lnTo>
                    <a:pt x="1586" y="0"/>
                  </a:lnTo>
                  <a:lnTo>
                    <a:pt x="978" y="1559"/>
                  </a:lnTo>
                  <a:lnTo>
                    <a:pt x="344"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3654800" y="4386200"/>
              <a:ext cx="91825" cy="72675"/>
            </a:xfrm>
            <a:custGeom>
              <a:rect b="b" l="l" r="r" t="t"/>
              <a:pathLst>
                <a:path extrusionOk="0" h="2907" w="3673">
                  <a:moveTo>
                    <a:pt x="1" y="1"/>
                  </a:moveTo>
                  <a:lnTo>
                    <a:pt x="740" y="2906"/>
                  </a:lnTo>
                  <a:lnTo>
                    <a:pt x="1216" y="2906"/>
                  </a:lnTo>
                  <a:lnTo>
                    <a:pt x="1823" y="397"/>
                  </a:lnTo>
                  <a:lnTo>
                    <a:pt x="2431" y="2906"/>
                  </a:lnTo>
                  <a:lnTo>
                    <a:pt x="2933" y="2906"/>
                  </a:lnTo>
                  <a:lnTo>
                    <a:pt x="3672" y="1"/>
                  </a:lnTo>
                  <a:lnTo>
                    <a:pt x="3276" y="1"/>
                  </a:lnTo>
                  <a:lnTo>
                    <a:pt x="2668" y="2457"/>
                  </a:lnTo>
                  <a:lnTo>
                    <a:pt x="2061" y="1"/>
                  </a:lnTo>
                  <a:lnTo>
                    <a:pt x="1612" y="1"/>
                  </a:lnTo>
                  <a:lnTo>
                    <a:pt x="1004" y="2457"/>
                  </a:lnTo>
                  <a:lnTo>
                    <a:pt x="397"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3759150" y="4386200"/>
              <a:ext cx="46900" cy="72675"/>
            </a:xfrm>
            <a:custGeom>
              <a:rect b="b" l="l" r="r" t="t"/>
              <a:pathLst>
                <a:path extrusionOk="0" h="2907" w="1876">
                  <a:moveTo>
                    <a:pt x="0" y="1"/>
                  </a:moveTo>
                  <a:lnTo>
                    <a:pt x="0" y="2906"/>
                  </a:lnTo>
                  <a:lnTo>
                    <a:pt x="1876" y="2906"/>
                  </a:lnTo>
                  <a:lnTo>
                    <a:pt x="1876" y="2563"/>
                  </a:lnTo>
                  <a:lnTo>
                    <a:pt x="396" y="2563"/>
                  </a:lnTo>
                  <a:lnTo>
                    <a:pt x="396" y="1533"/>
                  </a:lnTo>
                  <a:lnTo>
                    <a:pt x="1770" y="1533"/>
                  </a:lnTo>
                  <a:lnTo>
                    <a:pt x="1770" y="1190"/>
                  </a:lnTo>
                  <a:lnTo>
                    <a:pt x="396" y="1190"/>
                  </a:lnTo>
                  <a:lnTo>
                    <a:pt x="396" y="344"/>
                  </a:lnTo>
                  <a:lnTo>
                    <a:pt x="1823" y="344"/>
                  </a:lnTo>
                  <a:lnTo>
                    <a:pt x="182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3821875" y="4386200"/>
              <a:ext cx="46250" cy="72675"/>
            </a:xfrm>
            <a:custGeom>
              <a:rect b="b" l="l" r="r" t="t"/>
              <a:pathLst>
                <a:path extrusionOk="0" h="2907" w="1850">
                  <a:moveTo>
                    <a:pt x="0" y="1"/>
                  </a:moveTo>
                  <a:lnTo>
                    <a:pt x="0" y="2906"/>
                  </a:lnTo>
                  <a:lnTo>
                    <a:pt x="1849" y="2906"/>
                  </a:lnTo>
                  <a:lnTo>
                    <a:pt x="1849" y="2563"/>
                  </a:lnTo>
                  <a:lnTo>
                    <a:pt x="397" y="2563"/>
                  </a:lnTo>
                  <a:lnTo>
                    <a:pt x="397" y="1533"/>
                  </a:lnTo>
                  <a:lnTo>
                    <a:pt x="1770" y="1533"/>
                  </a:lnTo>
                  <a:lnTo>
                    <a:pt x="1770" y="1190"/>
                  </a:lnTo>
                  <a:lnTo>
                    <a:pt x="397" y="1190"/>
                  </a:lnTo>
                  <a:lnTo>
                    <a:pt x="397" y="344"/>
                  </a:lnTo>
                  <a:lnTo>
                    <a:pt x="1823" y="344"/>
                  </a:lnTo>
                  <a:lnTo>
                    <a:pt x="182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a:off x="3884600" y="4386200"/>
              <a:ext cx="56825" cy="72675"/>
            </a:xfrm>
            <a:custGeom>
              <a:rect b="b" l="l" r="r" t="t"/>
              <a:pathLst>
                <a:path extrusionOk="0" h="2907" w="2273">
                  <a:moveTo>
                    <a:pt x="1" y="1"/>
                  </a:moveTo>
                  <a:lnTo>
                    <a:pt x="1" y="2906"/>
                  </a:lnTo>
                  <a:lnTo>
                    <a:pt x="371" y="2906"/>
                  </a:lnTo>
                  <a:lnTo>
                    <a:pt x="371" y="1507"/>
                  </a:lnTo>
                  <a:lnTo>
                    <a:pt x="1771" y="2906"/>
                  </a:lnTo>
                  <a:lnTo>
                    <a:pt x="2272" y="2906"/>
                  </a:lnTo>
                  <a:lnTo>
                    <a:pt x="740" y="1348"/>
                  </a:lnTo>
                  <a:lnTo>
                    <a:pt x="2193" y="1"/>
                  </a:lnTo>
                  <a:lnTo>
                    <a:pt x="1691" y="1"/>
                  </a:lnTo>
                  <a:lnTo>
                    <a:pt x="397" y="1242"/>
                  </a:lnTo>
                  <a:lnTo>
                    <a:pt x="397"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a:off x="3949325" y="4386200"/>
              <a:ext cx="60775" cy="72675"/>
            </a:xfrm>
            <a:custGeom>
              <a:rect b="b" l="l" r="r" t="t"/>
              <a:pathLst>
                <a:path extrusionOk="0" h="2907" w="2431">
                  <a:moveTo>
                    <a:pt x="872" y="344"/>
                  </a:moveTo>
                  <a:cubicBezTo>
                    <a:pt x="1268" y="344"/>
                    <a:pt x="1559" y="424"/>
                    <a:pt x="1744" y="608"/>
                  </a:cubicBezTo>
                  <a:cubicBezTo>
                    <a:pt x="1929" y="793"/>
                    <a:pt x="2008" y="1057"/>
                    <a:pt x="2008" y="1454"/>
                  </a:cubicBezTo>
                  <a:cubicBezTo>
                    <a:pt x="2008" y="1850"/>
                    <a:pt x="1929" y="2140"/>
                    <a:pt x="1744" y="2299"/>
                  </a:cubicBezTo>
                  <a:cubicBezTo>
                    <a:pt x="1559" y="2484"/>
                    <a:pt x="1268" y="2590"/>
                    <a:pt x="872" y="2590"/>
                  </a:cubicBezTo>
                  <a:lnTo>
                    <a:pt x="397" y="2590"/>
                  </a:lnTo>
                  <a:lnTo>
                    <a:pt x="397" y="344"/>
                  </a:lnTo>
                  <a:close/>
                  <a:moveTo>
                    <a:pt x="0" y="1"/>
                  </a:moveTo>
                  <a:lnTo>
                    <a:pt x="0" y="2906"/>
                  </a:lnTo>
                  <a:lnTo>
                    <a:pt x="793" y="2906"/>
                  </a:lnTo>
                  <a:cubicBezTo>
                    <a:pt x="1348" y="2906"/>
                    <a:pt x="1770" y="2774"/>
                    <a:pt x="2034" y="2563"/>
                  </a:cubicBezTo>
                  <a:cubicBezTo>
                    <a:pt x="2298" y="2325"/>
                    <a:pt x="2431" y="1956"/>
                    <a:pt x="2431" y="1454"/>
                  </a:cubicBezTo>
                  <a:cubicBezTo>
                    <a:pt x="2431" y="952"/>
                    <a:pt x="2298" y="608"/>
                    <a:pt x="2034" y="371"/>
                  </a:cubicBezTo>
                  <a:cubicBezTo>
                    <a:pt x="1770" y="133"/>
                    <a:pt x="1374" y="1"/>
                    <a:pt x="793"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4014700" y="4386200"/>
              <a:ext cx="66725" cy="72675"/>
            </a:xfrm>
            <a:custGeom>
              <a:rect b="b" l="l" r="r" t="t"/>
              <a:pathLst>
                <a:path extrusionOk="0" h="2907" w="2669">
                  <a:moveTo>
                    <a:pt x="1348" y="397"/>
                  </a:moveTo>
                  <a:lnTo>
                    <a:pt x="1876" y="1823"/>
                  </a:lnTo>
                  <a:lnTo>
                    <a:pt x="793" y="1823"/>
                  </a:lnTo>
                  <a:lnTo>
                    <a:pt x="1348" y="397"/>
                  </a:lnTo>
                  <a:close/>
                  <a:moveTo>
                    <a:pt x="1110" y="1"/>
                  </a:moveTo>
                  <a:lnTo>
                    <a:pt x="0" y="2906"/>
                  </a:lnTo>
                  <a:lnTo>
                    <a:pt x="423" y="2906"/>
                  </a:lnTo>
                  <a:lnTo>
                    <a:pt x="687" y="2167"/>
                  </a:lnTo>
                  <a:lnTo>
                    <a:pt x="1982" y="2167"/>
                  </a:lnTo>
                  <a:lnTo>
                    <a:pt x="2246" y="2906"/>
                  </a:lnTo>
                  <a:lnTo>
                    <a:pt x="2668" y="2906"/>
                  </a:lnTo>
                  <a:lnTo>
                    <a:pt x="1559"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4074125" y="4386200"/>
              <a:ext cx="60775" cy="72675"/>
            </a:xfrm>
            <a:custGeom>
              <a:rect b="b" l="l" r="r" t="t"/>
              <a:pathLst>
                <a:path extrusionOk="0" h="2907" w="2431">
                  <a:moveTo>
                    <a:pt x="1" y="1"/>
                  </a:moveTo>
                  <a:lnTo>
                    <a:pt x="1031" y="1533"/>
                  </a:lnTo>
                  <a:lnTo>
                    <a:pt x="1031" y="2906"/>
                  </a:lnTo>
                  <a:lnTo>
                    <a:pt x="1401" y="2906"/>
                  </a:lnTo>
                  <a:lnTo>
                    <a:pt x="1401" y="1533"/>
                  </a:lnTo>
                  <a:lnTo>
                    <a:pt x="2431" y="1"/>
                  </a:lnTo>
                  <a:lnTo>
                    <a:pt x="2008" y="1"/>
                  </a:lnTo>
                  <a:lnTo>
                    <a:pt x="1216" y="1190"/>
                  </a:lnTo>
                  <a:lnTo>
                    <a:pt x="42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1129600" y="4159700"/>
              <a:ext cx="5527225" cy="25"/>
            </a:xfrm>
            <a:custGeom>
              <a:rect b="b" l="l" r="r" t="t"/>
              <a:pathLst>
                <a:path extrusionOk="0" fill="none" h="1" w="221089">
                  <a:moveTo>
                    <a:pt x="0" y="1"/>
                  </a:moveTo>
                  <a:lnTo>
                    <a:pt x="221088" y="1"/>
                  </a:lnTo>
                </a:path>
              </a:pathLst>
            </a:custGeom>
            <a:noFill/>
            <a:ln cap="rnd" cmpd="sng" w="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769050" y="4127350"/>
              <a:ext cx="42950" cy="67375"/>
            </a:xfrm>
            <a:custGeom>
              <a:rect b="b" l="l" r="r" t="t"/>
              <a:pathLst>
                <a:path extrusionOk="0" h="2695" w="1718">
                  <a:moveTo>
                    <a:pt x="132" y="1"/>
                  </a:moveTo>
                  <a:lnTo>
                    <a:pt x="132" y="1321"/>
                  </a:lnTo>
                  <a:cubicBezTo>
                    <a:pt x="211" y="1295"/>
                    <a:pt x="317" y="1268"/>
                    <a:pt x="423" y="1242"/>
                  </a:cubicBezTo>
                  <a:cubicBezTo>
                    <a:pt x="502" y="1216"/>
                    <a:pt x="608" y="1189"/>
                    <a:pt x="687" y="1189"/>
                  </a:cubicBezTo>
                  <a:cubicBezTo>
                    <a:pt x="898" y="1189"/>
                    <a:pt x="1057" y="1268"/>
                    <a:pt x="1189" y="1374"/>
                  </a:cubicBezTo>
                  <a:cubicBezTo>
                    <a:pt x="1294" y="1480"/>
                    <a:pt x="1374" y="1612"/>
                    <a:pt x="1374" y="1797"/>
                  </a:cubicBezTo>
                  <a:cubicBezTo>
                    <a:pt x="1374" y="1982"/>
                    <a:pt x="1294" y="2140"/>
                    <a:pt x="1189" y="2246"/>
                  </a:cubicBezTo>
                  <a:cubicBezTo>
                    <a:pt x="1057" y="2351"/>
                    <a:pt x="898" y="2404"/>
                    <a:pt x="687" y="2404"/>
                  </a:cubicBezTo>
                  <a:cubicBezTo>
                    <a:pt x="581" y="2404"/>
                    <a:pt x="449" y="2378"/>
                    <a:pt x="343" y="2351"/>
                  </a:cubicBezTo>
                  <a:cubicBezTo>
                    <a:pt x="238" y="2325"/>
                    <a:pt x="106" y="2272"/>
                    <a:pt x="0" y="2219"/>
                  </a:cubicBezTo>
                  <a:lnTo>
                    <a:pt x="0" y="2589"/>
                  </a:lnTo>
                  <a:cubicBezTo>
                    <a:pt x="132" y="2616"/>
                    <a:pt x="238" y="2642"/>
                    <a:pt x="370" y="2668"/>
                  </a:cubicBezTo>
                  <a:cubicBezTo>
                    <a:pt x="476" y="2695"/>
                    <a:pt x="581" y="2695"/>
                    <a:pt x="713" y="2695"/>
                  </a:cubicBezTo>
                  <a:cubicBezTo>
                    <a:pt x="1030" y="2695"/>
                    <a:pt x="1268" y="2616"/>
                    <a:pt x="1453" y="2457"/>
                  </a:cubicBezTo>
                  <a:cubicBezTo>
                    <a:pt x="1638" y="2299"/>
                    <a:pt x="1717" y="2087"/>
                    <a:pt x="1717" y="1797"/>
                  </a:cubicBezTo>
                  <a:cubicBezTo>
                    <a:pt x="1717" y="1533"/>
                    <a:pt x="1638" y="1295"/>
                    <a:pt x="1453" y="1136"/>
                  </a:cubicBezTo>
                  <a:cubicBezTo>
                    <a:pt x="1294" y="978"/>
                    <a:pt x="1057" y="899"/>
                    <a:pt x="766" y="899"/>
                  </a:cubicBezTo>
                  <a:lnTo>
                    <a:pt x="608" y="899"/>
                  </a:lnTo>
                  <a:cubicBezTo>
                    <a:pt x="555" y="925"/>
                    <a:pt x="502" y="925"/>
                    <a:pt x="449" y="951"/>
                  </a:cubicBezTo>
                  <a:lnTo>
                    <a:pt x="449" y="291"/>
                  </a:lnTo>
                  <a:lnTo>
                    <a:pt x="1532" y="291"/>
                  </a:lnTo>
                  <a:lnTo>
                    <a:pt x="1532"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825825" y="4126025"/>
              <a:ext cx="46250" cy="68700"/>
            </a:xfrm>
            <a:custGeom>
              <a:rect b="b" l="l" r="r" t="t"/>
              <a:pathLst>
                <a:path extrusionOk="0" h="2748" w="1850">
                  <a:moveTo>
                    <a:pt x="925" y="291"/>
                  </a:moveTo>
                  <a:cubicBezTo>
                    <a:pt x="1110" y="291"/>
                    <a:pt x="1242" y="371"/>
                    <a:pt x="1348" y="555"/>
                  </a:cubicBezTo>
                  <a:cubicBezTo>
                    <a:pt x="1427" y="740"/>
                    <a:pt x="1480" y="1004"/>
                    <a:pt x="1480" y="1374"/>
                  </a:cubicBezTo>
                  <a:cubicBezTo>
                    <a:pt x="1480" y="1744"/>
                    <a:pt x="1427" y="2008"/>
                    <a:pt x="1348" y="2193"/>
                  </a:cubicBezTo>
                  <a:cubicBezTo>
                    <a:pt x="1242" y="2378"/>
                    <a:pt x="1110" y="2457"/>
                    <a:pt x="925" y="2457"/>
                  </a:cubicBezTo>
                  <a:cubicBezTo>
                    <a:pt x="740" y="2457"/>
                    <a:pt x="608" y="2378"/>
                    <a:pt x="503" y="2193"/>
                  </a:cubicBezTo>
                  <a:cubicBezTo>
                    <a:pt x="423" y="2008"/>
                    <a:pt x="371" y="1744"/>
                    <a:pt x="371" y="1374"/>
                  </a:cubicBezTo>
                  <a:cubicBezTo>
                    <a:pt x="371" y="1004"/>
                    <a:pt x="423" y="740"/>
                    <a:pt x="503" y="555"/>
                  </a:cubicBezTo>
                  <a:cubicBezTo>
                    <a:pt x="608" y="371"/>
                    <a:pt x="740" y="291"/>
                    <a:pt x="925" y="291"/>
                  </a:cubicBezTo>
                  <a:close/>
                  <a:moveTo>
                    <a:pt x="925" y="1"/>
                  </a:moveTo>
                  <a:cubicBezTo>
                    <a:pt x="635" y="1"/>
                    <a:pt x="397" y="133"/>
                    <a:pt x="238" y="371"/>
                  </a:cubicBezTo>
                  <a:cubicBezTo>
                    <a:pt x="80" y="582"/>
                    <a:pt x="1" y="925"/>
                    <a:pt x="1" y="1374"/>
                  </a:cubicBezTo>
                  <a:cubicBezTo>
                    <a:pt x="1" y="1823"/>
                    <a:pt x="80" y="2167"/>
                    <a:pt x="238" y="2404"/>
                  </a:cubicBezTo>
                  <a:cubicBezTo>
                    <a:pt x="397" y="2642"/>
                    <a:pt x="635" y="2748"/>
                    <a:pt x="925" y="2748"/>
                  </a:cubicBezTo>
                  <a:cubicBezTo>
                    <a:pt x="1216" y="2748"/>
                    <a:pt x="1454" y="2642"/>
                    <a:pt x="1612" y="2404"/>
                  </a:cubicBezTo>
                  <a:cubicBezTo>
                    <a:pt x="1770" y="2167"/>
                    <a:pt x="1850" y="1823"/>
                    <a:pt x="1850" y="1374"/>
                  </a:cubicBezTo>
                  <a:cubicBezTo>
                    <a:pt x="1850" y="925"/>
                    <a:pt x="1770" y="582"/>
                    <a:pt x="1612" y="371"/>
                  </a:cubicBezTo>
                  <a:cubicBezTo>
                    <a:pt x="1454" y="133"/>
                    <a:pt x="1216" y="1"/>
                    <a:pt x="925"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883950" y="4126025"/>
              <a:ext cx="45575" cy="68700"/>
            </a:xfrm>
            <a:custGeom>
              <a:rect b="b" l="l" r="r" t="t"/>
              <a:pathLst>
                <a:path extrusionOk="0" h="2748" w="1823">
                  <a:moveTo>
                    <a:pt x="898" y="291"/>
                  </a:moveTo>
                  <a:cubicBezTo>
                    <a:pt x="1083" y="291"/>
                    <a:pt x="1242" y="371"/>
                    <a:pt x="1321" y="555"/>
                  </a:cubicBezTo>
                  <a:cubicBezTo>
                    <a:pt x="1427" y="740"/>
                    <a:pt x="1453" y="1004"/>
                    <a:pt x="1453" y="1374"/>
                  </a:cubicBezTo>
                  <a:cubicBezTo>
                    <a:pt x="1453" y="1744"/>
                    <a:pt x="1427" y="2008"/>
                    <a:pt x="1321" y="2193"/>
                  </a:cubicBezTo>
                  <a:cubicBezTo>
                    <a:pt x="1242" y="2378"/>
                    <a:pt x="1083" y="2457"/>
                    <a:pt x="898" y="2457"/>
                  </a:cubicBezTo>
                  <a:cubicBezTo>
                    <a:pt x="713" y="2457"/>
                    <a:pt x="581" y="2378"/>
                    <a:pt x="502" y="2193"/>
                  </a:cubicBezTo>
                  <a:cubicBezTo>
                    <a:pt x="396" y="2008"/>
                    <a:pt x="344" y="1744"/>
                    <a:pt x="344" y="1374"/>
                  </a:cubicBezTo>
                  <a:cubicBezTo>
                    <a:pt x="344" y="1004"/>
                    <a:pt x="396" y="740"/>
                    <a:pt x="502" y="555"/>
                  </a:cubicBezTo>
                  <a:cubicBezTo>
                    <a:pt x="581" y="371"/>
                    <a:pt x="713" y="291"/>
                    <a:pt x="898" y="291"/>
                  </a:cubicBezTo>
                  <a:close/>
                  <a:moveTo>
                    <a:pt x="898" y="1"/>
                  </a:moveTo>
                  <a:cubicBezTo>
                    <a:pt x="608" y="1"/>
                    <a:pt x="396" y="133"/>
                    <a:pt x="238" y="371"/>
                  </a:cubicBezTo>
                  <a:cubicBezTo>
                    <a:pt x="79" y="582"/>
                    <a:pt x="0" y="925"/>
                    <a:pt x="0" y="1374"/>
                  </a:cubicBezTo>
                  <a:cubicBezTo>
                    <a:pt x="0" y="1823"/>
                    <a:pt x="79" y="2167"/>
                    <a:pt x="238" y="2404"/>
                  </a:cubicBezTo>
                  <a:cubicBezTo>
                    <a:pt x="396" y="2642"/>
                    <a:pt x="608" y="2748"/>
                    <a:pt x="898" y="2748"/>
                  </a:cubicBezTo>
                  <a:cubicBezTo>
                    <a:pt x="1215" y="2748"/>
                    <a:pt x="1427" y="2642"/>
                    <a:pt x="1585" y="2404"/>
                  </a:cubicBezTo>
                  <a:cubicBezTo>
                    <a:pt x="1744" y="2167"/>
                    <a:pt x="1823" y="1823"/>
                    <a:pt x="1823" y="1374"/>
                  </a:cubicBezTo>
                  <a:cubicBezTo>
                    <a:pt x="1823" y="925"/>
                    <a:pt x="1744" y="582"/>
                    <a:pt x="1585" y="371"/>
                  </a:cubicBezTo>
                  <a:cubicBezTo>
                    <a:pt x="1427" y="133"/>
                    <a:pt x="1215" y="1"/>
                    <a:pt x="898"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941400" y="4126025"/>
              <a:ext cx="46250" cy="68700"/>
            </a:xfrm>
            <a:custGeom>
              <a:rect b="b" l="l" r="r" t="t"/>
              <a:pathLst>
                <a:path extrusionOk="0" h="2748" w="1850">
                  <a:moveTo>
                    <a:pt x="925" y="291"/>
                  </a:moveTo>
                  <a:cubicBezTo>
                    <a:pt x="1110" y="291"/>
                    <a:pt x="1242" y="371"/>
                    <a:pt x="1347" y="555"/>
                  </a:cubicBezTo>
                  <a:cubicBezTo>
                    <a:pt x="1427" y="740"/>
                    <a:pt x="1479" y="1004"/>
                    <a:pt x="1479" y="1374"/>
                  </a:cubicBezTo>
                  <a:cubicBezTo>
                    <a:pt x="1479" y="1744"/>
                    <a:pt x="1427" y="2008"/>
                    <a:pt x="1347" y="2193"/>
                  </a:cubicBezTo>
                  <a:cubicBezTo>
                    <a:pt x="1242" y="2378"/>
                    <a:pt x="1110" y="2457"/>
                    <a:pt x="925" y="2457"/>
                  </a:cubicBezTo>
                  <a:cubicBezTo>
                    <a:pt x="740" y="2457"/>
                    <a:pt x="608" y="2378"/>
                    <a:pt x="502" y="2193"/>
                  </a:cubicBezTo>
                  <a:cubicBezTo>
                    <a:pt x="423" y="2008"/>
                    <a:pt x="370" y="1744"/>
                    <a:pt x="370" y="1374"/>
                  </a:cubicBezTo>
                  <a:cubicBezTo>
                    <a:pt x="370" y="1004"/>
                    <a:pt x="423" y="740"/>
                    <a:pt x="502" y="555"/>
                  </a:cubicBezTo>
                  <a:cubicBezTo>
                    <a:pt x="608" y="371"/>
                    <a:pt x="740" y="291"/>
                    <a:pt x="925" y="291"/>
                  </a:cubicBezTo>
                  <a:close/>
                  <a:moveTo>
                    <a:pt x="925" y="1"/>
                  </a:moveTo>
                  <a:cubicBezTo>
                    <a:pt x="634" y="1"/>
                    <a:pt x="396" y="133"/>
                    <a:pt x="238" y="371"/>
                  </a:cubicBezTo>
                  <a:cubicBezTo>
                    <a:pt x="79" y="582"/>
                    <a:pt x="0" y="925"/>
                    <a:pt x="0" y="1374"/>
                  </a:cubicBezTo>
                  <a:cubicBezTo>
                    <a:pt x="0" y="1823"/>
                    <a:pt x="79" y="2167"/>
                    <a:pt x="238" y="2404"/>
                  </a:cubicBezTo>
                  <a:cubicBezTo>
                    <a:pt x="396" y="2642"/>
                    <a:pt x="634" y="2748"/>
                    <a:pt x="925" y="2748"/>
                  </a:cubicBezTo>
                  <a:cubicBezTo>
                    <a:pt x="1215" y="2748"/>
                    <a:pt x="1453" y="2642"/>
                    <a:pt x="1612" y="2404"/>
                  </a:cubicBezTo>
                  <a:cubicBezTo>
                    <a:pt x="1770" y="2167"/>
                    <a:pt x="1849" y="1823"/>
                    <a:pt x="1849" y="1374"/>
                  </a:cubicBezTo>
                  <a:cubicBezTo>
                    <a:pt x="1849" y="925"/>
                    <a:pt x="1770" y="582"/>
                    <a:pt x="1612" y="371"/>
                  </a:cubicBezTo>
                  <a:cubicBezTo>
                    <a:pt x="1453" y="133"/>
                    <a:pt x="1215" y="1"/>
                    <a:pt x="925"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999500" y="4126025"/>
              <a:ext cx="45600" cy="68700"/>
            </a:xfrm>
            <a:custGeom>
              <a:rect b="b" l="l" r="r" t="t"/>
              <a:pathLst>
                <a:path extrusionOk="0" h="2748" w="1824">
                  <a:moveTo>
                    <a:pt x="899" y="291"/>
                  </a:moveTo>
                  <a:cubicBezTo>
                    <a:pt x="1110" y="291"/>
                    <a:pt x="1242" y="371"/>
                    <a:pt x="1321" y="555"/>
                  </a:cubicBezTo>
                  <a:cubicBezTo>
                    <a:pt x="1427" y="740"/>
                    <a:pt x="1480" y="1004"/>
                    <a:pt x="1480" y="1374"/>
                  </a:cubicBezTo>
                  <a:cubicBezTo>
                    <a:pt x="1480" y="1744"/>
                    <a:pt x="1427" y="2008"/>
                    <a:pt x="1321" y="2193"/>
                  </a:cubicBezTo>
                  <a:cubicBezTo>
                    <a:pt x="1242" y="2378"/>
                    <a:pt x="1110" y="2457"/>
                    <a:pt x="899" y="2457"/>
                  </a:cubicBezTo>
                  <a:cubicBezTo>
                    <a:pt x="714" y="2457"/>
                    <a:pt x="582" y="2378"/>
                    <a:pt x="503" y="2193"/>
                  </a:cubicBezTo>
                  <a:cubicBezTo>
                    <a:pt x="397" y="2008"/>
                    <a:pt x="344" y="1744"/>
                    <a:pt x="344" y="1374"/>
                  </a:cubicBezTo>
                  <a:cubicBezTo>
                    <a:pt x="344" y="1004"/>
                    <a:pt x="397" y="740"/>
                    <a:pt x="503" y="555"/>
                  </a:cubicBezTo>
                  <a:cubicBezTo>
                    <a:pt x="582" y="371"/>
                    <a:pt x="714" y="291"/>
                    <a:pt x="899" y="291"/>
                  </a:cubicBezTo>
                  <a:close/>
                  <a:moveTo>
                    <a:pt x="899" y="1"/>
                  </a:moveTo>
                  <a:cubicBezTo>
                    <a:pt x="608" y="1"/>
                    <a:pt x="397" y="133"/>
                    <a:pt x="238" y="371"/>
                  </a:cubicBezTo>
                  <a:cubicBezTo>
                    <a:pt x="80" y="582"/>
                    <a:pt x="1" y="925"/>
                    <a:pt x="1" y="1374"/>
                  </a:cubicBezTo>
                  <a:cubicBezTo>
                    <a:pt x="1" y="1823"/>
                    <a:pt x="80" y="2167"/>
                    <a:pt x="238" y="2404"/>
                  </a:cubicBezTo>
                  <a:cubicBezTo>
                    <a:pt x="397" y="2642"/>
                    <a:pt x="608" y="2748"/>
                    <a:pt x="899" y="2748"/>
                  </a:cubicBezTo>
                  <a:cubicBezTo>
                    <a:pt x="1216" y="2748"/>
                    <a:pt x="1427" y="2642"/>
                    <a:pt x="1586" y="2404"/>
                  </a:cubicBezTo>
                  <a:cubicBezTo>
                    <a:pt x="1744" y="2167"/>
                    <a:pt x="1823" y="1823"/>
                    <a:pt x="1823" y="1374"/>
                  </a:cubicBezTo>
                  <a:cubicBezTo>
                    <a:pt x="1823" y="925"/>
                    <a:pt x="1744" y="582"/>
                    <a:pt x="1586" y="371"/>
                  </a:cubicBezTo>
                  <a:cubicBezTo>
                    <a:pt x="1427" y="133"/>
                    <a:pt x="1216" y="1"/>
                    <a:pt x="899"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1129600" y="3698125"/>
              <a:ext cx="5527225" cy="25"/>
            </a:xfrm>
            <a:custGeom>
              <a:rect b="b" l="l" r="r" t="t"/>
              <a:pathLst>
                <a:path extrusionOk="0" fill="none" h="1" w="221089">
                  <a:moveTo>
                    <a:pt x="0" y="0"/>
                  </a:moveTo>
                  <a:lnTo>
                    <a:pt x="221088" y="0"/>
                  </a:lnTo>
                </a:path>
              </a:pathLst>
            </a:custGeom>
            <a:noFill/>
            <a:ln cap="rnd" cmpd="sng" w="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a:off x="714225" y="3666425"/>
              <a:ext cx="39650" cy="66050"/>
            </a:xfrm>
            <a:custGeom>
              <a:rect b="b" l="l" r="r" t="t"/>
              <a:pathLst>
                <a:path extrusionOk="0" h="2642" w="1586">
                  <a:moveTo>
                    <a:pt x="635" y="0"/>
                  </a:moveTo>
                  <a:lnTo>
                    <a:pt x="1" y="106"/>
                  </a:lnTo>
                  <a:lnTo>
                    <a:pt x="1" y="449"/>
                  </a:lnTo>
                  <a:lnTo>
                    <a:pt x="661" y="317"/>
                  </a:lnTo>
                  <a:lnTo>
                    <a:pt x="661" y="2325"/>
                  </a:lnTo>
                  <a:lnTo>
                    <a:pt x="54" y="2325"/>
                  </a:lnTo>
                  <a:lnTo>
                    <a:pt x="54" y="2642"/>
                  </a:lnTo>
                  <a:lnTo>
                    <a:pt x="1586" y="2642"/>
                  </a:lnTo>
                  <a:lnTo>
                    <a:pt x="1586" y="2325"/>
                  </a:lnTo>
                  <a:lnTo>
                    <a:pt x="1004" y="2325"/>
                  </a:lnTo>
                  <a:lnTo>
                    <a:pt x="1004"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a:off x="768375" y="3665100"/>
              <a:ext cx="45600" cy="68700"/>
            </a:xfrm>
            <a:custGeom>
              <a:rect b="b" l="l" r="r" t="t"/>
              <a:pathLst>
                <a:path extrusionOk="0" h="2748" w="1824">
                  <a:moveTo>
                    <a:pt x="925" y="291"/>
                  </a:moveTo>
                  <a:cubicBezTo>
                    <a:pt x="1110" y="291"/>
                    <a:pt x="1242" y="370"/>
                    <a:pt x="1321" y="555"/>
                  </a:cubicBezTo>
                  <a:cubicBezTo>
                    <a:pt x="1427" y="740"/>
                    <a:pt x="1480" y="1004"/>
                    <a:pt x="1480" y="1374"/>
                  </a:cubicBezTo>
                  <a:cubicBezTo>
                    <a:pt x="1480" y="1744"/>
                    <a:pt x="1427" y="2008"/>
                    <a:pt x="1321" y="2193"/>
                  </a:cubicBezTo>
                  <a:cubicBezTo>
                    <a:pt x="1242" y="2378"/>
                    <a:pt x="1110" y="2457"/>
                    <a:pt x="925" y="2457"/>
                  </a:cubicBezTo>
                  <a:cubicBezTo>
                    <a:pt x="740" y="2457"/>
                    <a:pt x="582" y="2378"/>
                    <a:pt x="503" y="2193"/>
                  </a:cubicBezTo>
                  <a:cubicBezTo>
                    <a:pt x="397" y="2008"/>
                    <a:pt x="344" y="1744"/>
                    <a:pt x="344" y="1374"/>
                  </a:cubicBezTo>
                  <a:cubicBezTo>
                    <a:pt x="344" y="1004"/>
                    <a:pt x="397" y="740"/>
                    <a:pt x="503" y="555"/>
                  </a:cubicBezTo>
                  <a:cubicBezTo>
                    <a:pt x="582" y="370"/>
                    <a:pt x="740" y="291"/>
                    <a:pt x="925" y="291"/>
                  </a:cubicBezTo>
                  <a:close/>
                  <a:moveTo>
                    <a:pt x="925" y="1"/>
                  </a:moveTo>
                  <a:cubicBezTo>
                    <a:pt x="608" y="1"/>
                    <a:pt x="397" y="106"/>
                    <a:pt x="238" y="344"/>
                  </a:cubicBezTo>
                  <a:cubicBezTo>
                    <a:pt x="80" y="582"/>
                    <a:pt x="1" y="925"/>
                    <a:pt x="1" y="1374"/>
                  </a:cubicBezTo>
                  <a:cubicBezTo>
                    <a:pt x="1" y="1823"/>
                    <a:pt x="80" y="2140"/>
                    <a:pt x="238" y="2378"/>
                  </a:cubicBezTo>
                  <a:cubicBezTo>
                    <a:pt x="397" y="2616"/>
                    <a:pt x="608" y="2748"/>
                    <a:pt x="925" y="2748"/>
                  </a:cubicBezTo>
                  <a:cubicBezTo>
                    <a:pt x="1216" y="2748"/>
                    <a:pt x="1427" y="2616"/>
                    <a:pt x="1586" y="2378"/>
                  </a:cubicBezTo>
                  <a:cubicBezTo>
                    <a:pt x="1744" y="2140"/>
                    <a:pt x="1823" y="1823"/>
                    <a:pt x="1823" y="1374"/>
                  </a:cubicBezTo>
                  <a:cubicBezTo>
                    <a:pt x="1823" y="925"/>
                    <a:pt x="1744" y="582"/>
                    <a:pt x="1586" y="344"/>
                  </a:cubicBezTo>
                  <a:cubicBezTo>
                    <a:pt x="1427" y="106"/>
                    <a:pt x="1216" y="1"/>
                    <a:pt x="925"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825825" y="3665100"/>
              <a:ext cx="46250" cy="68700"/>
            </a:xfrm>
            <a:custGeom>
              <a:rect b="b" l="l" r="r" t="t"/>
              <a:pathLst>
                <a:path extrusionOk="0" h="2748" w="1850">
                  <a:moveTo>
                    <a:pt x="925" y="291"/>
                  </a:moveTo>
                  <a:cubicBezTo>
                    <a:pt x="1110" y="291"/>
                    <a:pt x="1242" y="370"/>
                    <a:pt x="1348" y="555"/>
                  </a:cubicBezTo>
                  <a:cubicBezTo>
                    <a:pt x="1427" y="740"/>
                    <a:pt x="1480" y="1004"/>
                    <a:pt x="1480" y="1374"/>
                  </a:cubicBezTo>
                  <a:cubicBezTo>
                    <a:pt x="1480" y="1744"/>
                    <a:pt x="1427" y="2008"/>
                    <a:pt x="1348" y="2193"/>
                  </a:cubicBezTo>
                  <a:cubicBezTo>
                    <a:pt x="1242" y="2378"/>
                    <a:pt x="1110" y="2457"/>
                    <a:pt x="925" y="2457"/>
                  </a:cubicBezTo>
                  <a:cubicBezTo>
                    <a:pt x="740" y="2457"/>
                    <a:pt x="608" y="2378"/>
                    <a:pt x="503" y="2193"/>
                  </a:cubicBezTo>
                  <a:cubicBezTo>
                    <a:pt x="423" y="2008"/>
                    <a:pt x="371" y="1744"/>
                    <a:pt x="371" y="1374"/>
                  </a:cubicBezTo>
                  <a:cubicBezTo>
                    <a:pt x="371" y="1004"/>
                    <a:pt x="423" y="740"/>
                    <a:pt x="503" y="555"/>
                  </a:cubicBezTo>
                  <a:cubicBezTo>
                    <a:pt x="608" y="370"/>
                    <a:pt x="740" y="291"/>
                    <a:pt x="925" y="291"/>
                  </a:cubicBezTo>
                  <a:close/>
                  <a:moveTo>
                    <a:pt x="925" y="1"/>
                  </a:moveTo>
                  <a:cubicBezTo>
                    <a:pt x="635" y="1"/>
                    <a:pt x="397" y="106"/>
                    <a:pt x="238" y="344"/>
                  </a:cubicBezTo>
                  <a:cubicBezTo>
                    <a:pt x="80" y="582"/>
                    <a:pt x="1" y="925"/>
                    <a:pt x="1" y="1374"/>
                  </a:cubicBezTo>
                  <a:cubicBezTo>
                    <a:pt x="1" y="1823"/>
                    <a:pt x="80" y="2140"/>
                    <a:pt x="238" y="2378"/>
                  </a:cubicBezTo>
                  <a:cubicBezTo>
                    <a:pt x="397" y="2616"/>
                    <a:pt x="635" y="2748"/>
                    <a:pt x="925" y="2748"/>
                  </a:cubicBezTo>
                  <a:cubicBezTo>
                    <a:pt x="1216" y="2748"/>
                    <a:pt x="1454" y="2616"/>
                    <a:pt x="1612" y="2378"/>
                  </a:cubicBezTo>
                  <a:cubicBezTo>
                    <a:pt x="1770" y="2140"/>
                    <a:pt x="1850" y="1823"/>
                    <a:pt x="1850" y="1374"/>
                  </a:cubicBezTo>
                  <a:cubicBezTo>
                    <a:pt x="1850" y="925"/>
                    <a:pt x="1770" y="582"/>
                    <a:pt x="1612" y="344"/>
                  </a:cubicBezTo>
                  <a:cubicBezTo>
                    <a:pt x="1454" y="106"/>
                    <a:pt x="1216" y="1"/>
                    <a:pt x="925"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a:off x="883950" y="3665100"/>
              <a:ext cx="45575" cy="68700"/>
            </a:xfrm>
            <a:custGeom>
              <a:rect b="b" l="l" r="r" t="t"/>
              <a:pathLst>
                <a:path extrusionOk="0" h="2748" w="1823">
                  <a:moveTo>
                    <a:pt x="925" y="291"/>
                  </a:moveTo>
                  <a:cubicBezTo>
                    <a:pt x="1110" y="291"/>
                    <a:pt x="1242" y="370"/>
                    <a:pt x="1321" y="555"/>
                  </a:cubicBezTo>
                  <a:cubicBezTo>
                    <a:pt x="1427" y="740"/>
                    <a:pt x="1479" y="1004"/>
                    <a:pt x="1479" y="1374"/>
                  </a:cubicBezTo>
                  <a:cubicBezTo>
                    <a:pt x="1479" y="1744"/>
                    <a:pt x="1427" y="2008"/>
                    <a:pt x="1321" y="2193"/>
                  </a:cubicBezTo>
                  <a:cubicBezTo>
                    <a:pt x="1242" y="2378"/>
                    <a:pt x="1110" y="2457"/>
                    <a:pt x="925" y="2457"/>
                  </a:cubicBezTo>
                  <a:cubicBezTo>
                    <a:pt x="740" y="2457"/>
                    <a:pt x="581" y="2378"/>
                    <a:pt x="502" y="2193"/>
                  </a:cubicBezTo>
                  <a:cubicBezTo>
                    <a:pt x="396" y="2008"/>
                    <a:pt x="370" y="1744"/>
                    <a:pt x="370" y="1374"/>
                  </a:cubicBezTo>
                  <a:cubicBezTo>
                    <a:pt x="370" y="1004"/>
                    <a:pt x="396" y="740"/>
                    <a:pt x="502" y="555"/>
                  </a:cubicBezTo>
                  <a:cubicBezTo>
                    <a:pt x="581" y="370"/>
                    <a:pt x="740" y="291"/>
                    <a:pt x="925" y="291"/>
                  </a:cubicBezTo>
                  <a:close/>
                  <a:moveTo>
                    <a:pt x="925" y="1"/>
                  </a:moveTo>
                  <a:cubicBezTo>
                    <a:pt x="608" y="1"/>
                    <a:pt x="396" y="106"/>
                    <a:pt x="238" y="344"/>
                  </a:cubicBezTo>
                  <a:cubicBezTo>
                    <a:pt x="79" y="582"/>
                    <a:pt x="0" y="925"/>
                    <a:pt x="0" y="1374"/>
                  </a:cubicBezTo>
                  <a:cubicBezTo>
                    <a:pt x="0" y="1823"/>
                    <a:pt x="79" y="2140"/>
                    <a:pt x="238" y="2378"/>
                  </a:cubicBezTo>
                  <a:cubicBezTo>
                    <a:pt x="396" y="2616"/>
                    <a:pt x="608" y="2748"/>
                    <a:pt x="925" y="2748"/>
                  </a:cubicBezTo>
                  <a:cubicBezTo>
                    <a:pt x="1215" y="2748"/>
                    <a:pt x="1427" y="2616"/>
                    <a:pt x="1585" y="2378"/>
                  </a:cubicBezTo>
                  <a:cubicBezTo>
                    <a:pt x="1744" y="2140"/>
                    <a:pt x="1823" y="1823"/>
                    <a:pt x="1823" y="1374"/>
                  </a:cubicBezTo>
                  <a:cubicBezTo>
                    <a:pt x="1823" y="925"/>
                    <a:pt x="1744" y="582"/>
                    <a:pt x="1585" y="344"/>
                  </a:cubicBezTo>
                  <a:cubicBezTo>
                    <a:pt x="1427" y="106"/>
                    <a:pt x="1215" y="1"/>
                    <a:pt x="925"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a:off x="941400" y="3665100"/>
              <a:ext cx="46250" cy="68700"/>
            </a:xfrm>
            <a:custGeom>
              <a:rect b="b" l="l" r="r" t="t"/>
              <a:pathLst>
                <a:path extrusionOk="0" h="2748" w="1850">
                  <a:moveTo>
                    <a:pt x="925" y="291"/>
                  </a:moveTo>
                  <a:cubicBezTo>
                    <a:pt x="1110" y="291"/>
                    <a:pt x="1242" y="370"/>
                    <a:pt x="1347" y="555"/>
                  </a:cubicBezTo>
                  <a:cubicBezTo>
                    <a:pt x="1427" y="740"/>
                    <a:pt x="1479" y="1004"/>
                    <a:pt x="1479" y="1374"/>
                  </a:cubicBezTo>
                  <a:cubicBezTo>
                    <a:pt x="1479" y="1744"/>
                    <a:pt x="1427" y="2008"/>
                    <a:pt x="1347" y="2193"/>
                  </a:cubicBezTo>
                  <a:cubicBezTo>
                    <a:pt x="1242" y="2378"/>
                    <a:pt x="1110" y="2457"/>
                    <a:pt x="925" y="2457"/>
                  </a:cubicBezTo>
                  <a:cubicBezTo>
                    <a:pt x="740" y="2457"/>
                    <a:pt x="608" y="2378"/>
                    <a:pt x="502" y="2193"/>
                  </a:cubicBezTo>
                  <a:cubicBezTo>
                    <a:pt x="423" y="2008"/>
                    <a:pt x="370" y="1744"/>
                    <a:pt x="370" y="1374"/>
                  </a:cubicBezTo>
                  <a:cubicBezTo>
                    <a:pt x="370" y="1004"/>
                    <a:pt x="423" y="740"/>
                    <a:pt x="502" y="555"/>
                  </a:cubicBezTo>
                  <a:cubicBezTo>
                    <a:pt x="608" y="370"/>
                    <a:pt x="740" y="291"/>
                    <a:pt x="925" y="291"/>
                  </a:cubicBezTo>
                  <a:close/>
                  <a:moveTo>
                    <a:pt x="925" y="1"/>
                  </a:moveTo>
                  <a:cubicBezTo>
                    <a:pt x="634" y="1"/>
                    <a:pt x="396" y="106"/>
                    <a:pt x="238" y="344"/>
                  </a:cubicBezTo>
                  <a:cubicBezTo>
                    <a:pt x="79" y="582"/>
                    <a:pt x="0" y="925"/>
                    <a:pt x="0" y="1374"/>
                  </a:cubicBezTo>
                  <a:cubicBezTo>
                    <a:pt x="0" y="1823"/>
                    <a:pt x="79" y="2140"/>
                    <a:pt x="238" y="2378"/>
                  </a:cubicBezTo>
                  <a:cubicBezTo>
                    <a:pt x="396" y="2616"/>
                    <a:pt x="634" y="2748"/>
                    <a:pt x="925" y="2748"/>
                  </a:cubicBezTo>
                  <a:cubicBezTo>
                    <a:pt x="1215" y="2748"/>
                    <a:pt x="1453" y="2616"/>
                    <a:pt x="1612" y="2378"/>
                  </a:cubicBezTo>
                  <a:cubicBezTo>
                    <a:pt x="1770" y="2140"/>
                    <a:pt x="1849" y="1823"/>
                    <a:pt x="1849" y="1374"/>
                  </a:cubicBezTo>
                  <a:cubicBezTo>
                    <a:pt x="1849" y="925"/>
                    <a:pt x="1770" y="582"/>
                    <a:pt x="1612" y="344"/>
                  </a:cubicBezTo>
                  <a:cubicBezTo>
                    <a:pt x="1453" y="106"/>
                    <a:pt x="1215" y="1"/>
                    <a:pt x="925"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999500" y="3665100"/>
              <a:ext cx="45600" cy="68700"/>
            </a:xfrm>
            <a:custGeom>
              <a:rect b="b" l="l" r="r" t="t"/>
              <a:pathLst>
                <a:path extrusionOk="0" h="2748" w="1824">
                  <a:moveTo>
                    <a:pt x="899" y="291"/>
                  </a:moveTo>
                  <a:cubicBezTo>
                    <a:pt x="1084" y="291"/>
                    <a:pt x="1242" y="370"/>
                    <a:pt x="1321" y="555"/>
                  </a:cubicBezTo>
                  <a:cubicBezTo>
                    <a:pt x="1427" y="740"/>
                    <a:pt x="1453" y="1004"/>
                    <a:pt x="1453" y="1374"/>
                  </a:cubicBezTo>
                  <a:cubicBezTo>
                    <a:pt x="1453" y="1744"/>
                    <a:pt x="1427" y="2008"/>
                    <a:pt x="1321" y="2193"/>
                  </a:cubicBezTo>
                  <a:cubicBezTo>
                    <a:pt x="1242" y="2378"/>
                    <a:pt x="1084" y="2457"/>
                    <a:pt x="899" y="2457"/>
                  </a:cubicBezTo>
                  <a:cubicBezTo>
                    <a:pt x="714" y="2457"/>
                    <a:pt x="582" y="2378"/>
                    <a:pt x="503" y="2193"/>
                  </a:cubicBezTo>
                  <a:cubicBezTo>
                    <a:pt x="397" y="2008"/>
                    <a:pt x="344" y="1744"/>
                    <a:pt x="344" y="1374"/>
                  </a:cubicBezTo>
                  <a:cubicBezTo>
                    <a:pt x="344" y="1004"/>
                    <a:pt x="397" y="740"/>
                    <a:pt x="503" y="555"/>
                  </a:cubicBezTo>
                  <a:cubicBezTo>
                    <a:pt x="582" y="370"/>
                    <a:pt x="714" y="291"/>
                    <a:pt x="899" y="291"/>
                  </a:cubicBezTo>
                  <a:close/>
                  <a:moveTo>
                    <a:pt x="899" y="1"/>
                  </a:moveTo>
                  <a:cubicBezTo>
                    <a:pt x="608" y="1"/>
                    <a:pt x="397" y="106"/>
                    <a:pt x="238" y="344"/>
                  </a:cubicBezTo>
                  <a:cubicBezTo>
                    <a:pt x="80" y="582"/>
                    <a:pt x="1" y="925"/>
                    <a:pt x="1" y="1374"/>
                  </a:cubicBezTo>
                  <a:cubicBezTo>
                    <a:pt x="1" y="1823"/>
                    <a:pt x="80" y="2140"/>
                    <a:pt x="238" y="2378"/>
                  </a:cubicBezTo>
                  <a:cubicBezTo>
                    <a:pt x="397" y="2616"/>
                    <a:pt x="608" y="2748"/>
                    <a:pt x="899" y="2748"/>
                  </a:cubicBezTo>
                  <a:cubicBezTo>
                    <a:pt x="1216" y="2748"/>
                    <a:pt x="1427" y="2616"/>
                    <a:pt x="1586" y="2378"/>
                  </a:cubicBezTo>
                  <a:cubicBezTo>
                    <a:pt x="1744" y="2140"/>
                    <a:pt x="1823" y="1823"/>
                    <a:pt x="1823" y="1374"/>
                  </a:cubicBezTo>
                  <a:cubicBezTo>
                    <a:pt x="1823" y="925"/>
                    <a:pt x="1744" y="582"/>
                    <a:pt x="1586" y="344"/>
                  </a:cubicBezTo>
                  <a:cubicBezTo>
                    <a:pt x="1427" y="106"/>
                    <a:pt x="1216" y="1"/>
                    <a:pt x="899"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1129600" y="3236525"/>
              <a:ext cx="5527225" cy="25"/>
            </a:xfrm>
            <a:custGeom>
              <a:rect b="b" l="l" r="r" t="t"/>
              <a:pathLst>
                <a:path extrusionOk="0" fill="none" h="1" w="221089">
                  <a:moveTo>
                    <a:pt x="0" y="1"/>
                  </a:moveTo>
                  <a:lnTo>
                    <a:pt x="221088" y="1"/>
                  </a:lnTo>
                </a:path>
              </a:pathLst>
            </a:custGeom>
            <a:noFill/>
            <a:ln cap="rnd" cmpd="sng" w="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714225" y="3204825"/>
              <a:ext cx="39650" cy="66075"/>
            </a:xfrm>
            <a:custGeom>
              <a:rect b="b" l="l" r="r" t="t"/>
              <a:pathLst>
                <a:path extrusionOk="0" h="2643" w="1586">
                  <a:moveTo>
                    <a:pt x="635" y="1"/>
                  </a:moveTo>
                  <a:lnTo>
                    <a:pt x="1" y="133"/>
                  </a:lnTo>
                  <a:lnTo>
                    <a:pt x="1" y="450"/>
                  </a:lnTo>
                  <a:lnTo>
                    <a:pt x="661" y="344"/>
                  </a:lnTo>
                  <a:lnTo>
                    <a:pt x="661" y="2352"/>
                  </a:lnTo>
                  <a:lnTo>
                    <a:pt x="54" y="2352"/>
                  </a:lnTo>
                  <a:lnTo>
                    <a:pt x="54" y="2642"/>
                  </a:lnTo>
                  <a:lnTo>
                    <a:pt x="1586" y="2642"/>
                  </a:lnTo>
                  <a:lnTo>
                    <a:pt x="1586" y="2352"/>
                  </a:lnTo>
                  <a:lnTo>
                    <a:pt x="1004" y="2352"/>
                  </a:lnTo>
                  <a:lnTo>
                    <a:pt x="1004"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769050" y="3204825"/>
              <a:ext cx="42950" cy="67400"/>
            </a:xfrm>
            <a:custGeom>
              <a:rect b="b" l="l" r="r" t="t"/>
              <a:pathLst>
                <a:path extrusionOk="0" h="2696" w="1718">
                  <a:moveTo>
                    <a:pt x="132" y="1"/>
                  </a:moveTo>
                  <a:lnTo>
                    <a:pt x="132" y="1348"/>
                  </a:lnTo>
                  <a:cubicBezTo>
                    <a:pt x="211" y="1295"/>
                    <a:pt x="317" y="1269"/>
                    <a:pt x="423" y="1242"/>
                  </a:cubicBezTo>
                  <a:cubicBezTo>
                    <a:pt x="502" y="1216"/>
                    <a:pt x="608" y="1216"/>
                    <a:pt x="713" y="1216"/>
                  </a:cubicBezTo>
                  <a:cubicBezTo>
                    <a:pt x="898" y="1216"/>
                    <a:pt x="1057" y="1269"/>
                    <a:pt x="1189" y="1374"/>
                  </a:cubicBezTo>
                  <a:cubicBezTo>
                    <a:pt x="1294" y="1480"/>
                    <a:pt x="1374" y="1612"/>
                    <a:pt x="1374" y="1797"/>
                  </a:cubicBezTo>
                  <a:cubicBezTo>
                    <a:pt x="1374" y="1982"/>
                    <a:pt x="1294" y="2140"/>
                    <a:pt x="1189" y="2246"/>
                  </a:cubicBezTo>
                  <a:cubicBezTo>
                    <a:pt x="1057" y="2352"/>
                    <a:pt x="898" y="2405"/>
                    <a:pt x="713" y="2405"/>
                  </a:cubicBezTo>
                  <a:cubicBezTo>
                    <a:pt x="581" y="2405"/>
                    <a:pt x="449" y="2405"/>
                    <a:pt x="343" y="2352"/>
                  </a:cubicBezTo>
                  <a:cubicBezTo>
                    <a:pt x="238" y="2325"/>
                    <a:pt x="106" y="2299"/>
                    <a:pt x="0" y="2220"/>
                  </a:cubicBezTo>
                  <a:lnTo>
                    <a:pt x="0" y="2589"/>
                  </a:lnTo>
                  <a:cubicBezTo>
                    <a:pt x="132" y="2616"/>
                    <a:pt x="238" y="2669"/>
                    <a:pt x="370" y="2669"/>
                  </a:cubicBezTo>
                  <a:cubicBezTo>
                    <a:pt x="476" y="2695"/>
                    <a:pt x="608" y="2695"/>
                    <a:pt x="713" y="2695"/>
                  </a:cubicBezTo>
                  <a:cubicBezTo>
                    <a:pt x="1030" y="2695"/>
                    <a:pt x="1294" y="2616"/>
                    <a:pt x="1453" y="2457"/>
                  </a:cubicBezTo>
                  <a:cubicBezTo>
                    <a:pt x="1638" y="2299"/>
                    <a:pt x="1717" y="2088"/>
                    <a:pt x="1717" y="1797"/>
                  </a:cubicBezTo>
                  <a:cubicBezTo>
                    <a:pt x="1717" y="1533"/>
                    <a:pt x="1638" y="1322"/>
                    <a:pt x="1479" y="1137"/>
                  </a:cubicBezTo>
                  <a:cubicBezTo>
                    <a:pt x="1294" y="978"/>
                    <a:pt x="1057" y="899"/>
                    <a:pt x="766" y="899"/>
                  </a:cubicBezTo>
                  <a:cubicBezTo>
                    <a:pt x="713" y="899"/>
                    <a:pt x="660" y="899"/>
                    <a:pt x="608" y="925"/>
                  </a:cubicBezTo>
                  <a:cubicBezTo>
                    <a:pt x="555" y="925"/>
                    <a:pt x="502" y="952"/>
                    <a:pt x="449" y="952"/>
                  </a:cubicBezTo>
                  <a:lnTo>
                    <a:pt x="449" y="318"/>
                  </a:lnTo>
                  <a:lnTo>
                    <a:pt x="1532" y="318"/>
                  </a:lnTo>
                  <a:lnTo>
                    <a:pt x="1532"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a:off x="825825" y="3203525"/>
              <a:ext cx="46250" cy="68700"/>
            </a:xfrm>
            <a:custGeom>
              <a:rect b="b" l="l" r="r" t="t"/>
              <a:pathLst>
                <a:path extrusionOk="0" h="2748" w="1850">
                  <a:moveTo>
                    <a:pt x="925" y="291"/>
                  </a:moveTo>
                  <a:cubicBezTo>
                    <a:pt x="1110" y="291"/>
                    <a:pt x="1242" y="396"/>
                    <a:pt x="1348" y="555"/>
                  </a:cubicBezTo>
                  <a:cubicBezTo>
                    <a:pt x="1427" y="740"/>
                    <a:pt x="1480" y="1030"/>
                    <a:pt x="1480" y="1374"/>
                  </a:cubicBezTo>
                  <a:cubicBezTo>
                    <a:pt x="1480" y="1743"/>
                    <a:pt x="1427" y="2008"/>
                    <a:pt x="1348" y="2192"/>
                  </a:cubicBezTo>
                  <a:cubicBezTo>
                    <a:pt x="1242" y="2377"/>
                    <a:pt x="1110" y="2483"/>
                    <a:pt x="925" y="2483"/>
                  </a:cubicBezTo>
                  <a:cubicBezTo>
                    <a:pt x="740" y="2483"/>
                    <a:pt x="608" y="2377"/>
                    <a:pt x="503" y="2192"/>
                  </a:cubicBezTo>
                  <a:cubicBezTo>
                    <a:pt x="423" y="2008"/>
                    <a:pt x="371" y="1743"/>
                    <a:pt x="371" y="1374"/>
                  </a:cubicBezTo>
                  <a:cubicBezTo>
                    <a:pt x="371" y="1030"/>
                    <a:pt x="423" y="740"/>
                    <a:pt x="503" y="555"/>
                  </a:cubicBezTo>
                  <a:cubicBezTo>
                    <a:pt x="608" y="396"/>
                    <a:pt x="740" y="291"/>
                    <a:pt x="925" y="291"/>
                  </a:cubicBezTo>
                  <a:close/>
                  <a:moveTo>
                    <a:pt x="925" y="0"/>
                  </a:moveTo>
                  <a:cubicBezTo>
                    <a:pt x="635" y="0"/>
                    <a:pt x="397" y="132"/>
                    <a:pt x="238" y="370"/>
                  </a:cubicBezTo>
                  <a:cubicBezTo>
                    <a:pt x="80" y="608"/>
                    <a:pt x="1" y="925"/>
                    <a:pt x="1" y="1374"/>
                  </a:cubicBezTo>
                  <a:cubicBezTo>
                    <a:pt x="1" y="1823"/>
                    <a:pt x="80" y="2166"/>
                    <a:pt x="238" y="2404"/>
                  </a:cubicBezTo>
                  <a:cubicBezTo>
                    <a:pt x="397" y="2641"/>
                    <a:pt x="635" y="2747"/>
                    <a:pt x="925" y="2747"/>
                  </a:cubicBezTo>
                  <a:cubicBezTo>
                    <a:pt x="1216" y="2747"/>
                    <a:pt x="1454" y="2641"/>
                    <a:pt x="1612" y="2404"/>
                  </a:cubicBezTo>
                  <a:cubicBezTo>
                    <a:pt x="1770" y="2166"/>
                    <a:pt x="1850" y="1823"/>
                    <a:pt x="1850" y="1374"/>
                  </a:cubicBezTo>
                  <a:cubicBezTo>
                    <a:pt x="1850" y="925"/>
                    <a:pt x="1770" y="608"/>
                    <a:pt x="1612" y="370"/>
                  </a:cubicBezTo>
                  <a:cubicBezTo>
                    <a:pt x="1454" y="132"/>
                    <a:pt x="1216" y="0"/>
                    <a:pt x="925"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p:nvPr/>
          </p:nvSpPr>
          <p:spPr>
            <a:xfrm>
              <a:off x="883950" y="3203525"/>
              <a:ext cx="45575" cy="68700"/>
            </a:xfrm>
            <a:custGeom>
              <a:rect b="b" l="l" r="r" t="t"/>
              <a:pathLst>
                <a:path extrusionOk="0" h="2748" w="1823">
                  <a:moveTo>
                    <a:pt x="925" y="291"/>
                  </a:moveTo>
                  <a:cubicBezTo>
                    <a:pt x="1110" y="291"/>
                    <a:pt x="1242" y="396"/>
                    <a:pt x="1321" y="555"/>
                  </a:cubicBezTo>
                  <a:cubicBezTo>
                    <a:pt x="1427" y="740"/>
                    <a:pt x="1479" y="1030"/>
                    <a:pt x="1479" y="1374"/>
                  </a:cubicBezTo>
                  <a:cubicBezTo>
                    <a:pt x="1479" y="1743"/>
                    <a:pt x="1427" y="2008"/>
                    <a:pt x="1321" y="2192"/>
                  </a:cubicBezTo>
                  <a:cubicBezTo>
                    <a:pt x="1242" y="2377"/>
                    <a:pt x="1110" y="2483"/>
                    <a:pt x="925" y="2483"/>
                  </a:cubicBezTo>
                  <a:cubicBezTo>
                    <a:pt x="740" y="2483"/>
                    <a:pt x="581" y="2377"/>
                    <a:pt x="502" y="2192"/>
                  </a:cubicBezTo>
                  <a:cubicBezTo>
                    <a:pt x="396" y="2008"/>
                    <a:pt x="370" y="1743"/>
                    <a:pt x="370" y="1374"/>
                  </a:cubicBezTo>
                  <a:cubicBezTo>
                    <a:pt x="370" y="1030"/>
                    <a:pt x="396" y="740"/>
                    <a:pt x="502" y="555"/>
                  </a:cubicBezTo>
                  <a:cubicBezTo>
                    <a:pt x="581" y="396"/>
                    <a:pt x="740" y="291"/>
                    <a:pt x="925" y="291"/>
                  </a:cubicBezTo>
                  <a:close/>
                  <a:moveTo>
                    <a:pt x="925" y="0"/>
                  </a:moveTo>
                  <a:cubicBezTo>
                    <a:pt x="608" y="0"/>
                    <a:pt x="396" y="132"/>
                    <a:pt x="238" y="370"/>
                  </a:cubicBezTo>
                  <a:cubicBezTo>
                    <a:pt x="79" y="608"/>
                    <a:pt x="0" y="925"/>
                    <a:pt x="0" y="1374"/>
                  </a:cubicBezTo>
                  <a:cubicBezTo>
                    <a:pt x="0" y="1823"/>
                    <a:pt x="79" y="2166"/>
                    <a:pt x="238" y="2404"/>
                  </a:cubicBezTo>
                  <a:cubicBezTo>
                    <a:pt x="396" y="2641"/>
                    <a:pt x="608" y="2747"/>
                    <a:pt x="925" y="2747"/>
                  </a:cubicBezTo>
                  <a:cubicBezTo>
                    <a:pt x="1215" y="2747"/>
                    <a:pt x="1427" y="2641"/>
                    <a:pt x="1585" y="2404"/>
                  </a:cubicBezTo>
                  <a:cubicBezTo>
                    <a:pt x="1744" y="2166"/>
                    <a:pt x="1823" y="1823"/>
                    <a:pt x="1823" y="1374"/>
                  </a:cubicBezTo>
                  <a:cubicBezTo>
                    <a:pt x="1823" y="925"/>
                    <a:pt x="1744" y="608"/>
                    <a:pt x="1585" y="370"/>
                  </a:cubicBezTo>
                  <a:cubicBezTo>
                    <a:pt x="1427" y="132"/>
                    <a:pt x="1215" y="0"/>
                    <a:pt x="925"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a:off x="941400" y="3203525"/>
              <a:ext cx="46250" cy="68700"/>
            </a:xfrm>
            <a:custGeom>
              <a:rect b="b" l="l" r="r" t="t"/>
              <a:pathLst>
                <a:path extrusionOk="0" h="2748" w="1850">
                  <a:moveTo>
                    <a:pt x="925" y="291"/>
                  </a:moveTo>
                  <a:cubicBezTo>
                    <a:pt x="1110" y="291"/>
                    <a:pt x="1242" y="396"/>
                    <a:pt x="1347" y="555"/>
                  </a:cubicBezTo>
                  <a:cubicBezTo>
                    <a:pt x="1427" y="740"/>
                    <a:pt x="1479" y="1030"/>
                    <a:pt x="1479" y="1374"/>
                  </a:cubicBezTo>
                  <a:cubicBezTo>
                    <a:pt x="1479" y="1743"/>
                    <a:pt x="1427" y="2008"/>
                    <a:pt x="1347" y="2192"/>
                  </a:cubicBezTo>
                  <a:cubicBezTo>
                    <a:pt x="1242" y="2377"/>
                    <a:pt x="1110" y="2483"/>
                    <a:pt x="925" y="2483"/>
                  </a:cubicBezTo>
                  <a:cubicBezTo>
                    <a:pt x="740" y="2483"/>
                    <a:pt x="608" y="2377"/>
                    <a:pt x="502" y="2192"/>
                  </a:cubicBezTo>
                  <a:cubicBezTo>
                    <a:pt x="423" y="2008"/>
                    <a:pt x="370" y="1743"/>
                    <a:pt x="370" y="1374"/>
                  </a:cubicBezTo>
                  <a:cubicBezTo>
                    <a:pt x="370" y="1030"/>
                    <a:pt x="423" y="740"/>
                    <a:pt x="502" y="555"/>
                  </a:cubicBezTo>
                  <a:cubicBezTo>
                    <a:pt x="608" y="396"/>
                    <a:pt x="740" y="291"/>
                    <a:pt x="925" y="291"/>
                  </a:cubicBezTo>
                  <a:close/>
                  <a:moveTo>
                    <a:pt x="925" y="0"/>
                  </a:moveTo>
                  <a:cubicBezTo>
                    <a:pt x="634" y="0"/>
                    <a:pt x="396" y="132"/>
                    <a:pt x="238" y="370"/>
                  </a:cubicBezTo>
                  <a:cubicBezTo>
                    <a:pt x="79" y="608"/>
                    <a:pt x="0" y="925"/>
                    <a:pt x="0" y="1374"/>
                  </a:cubicBezTo>
                  <a:cubicBezTo>
                    <a:pt x="0" y="1823"/>
                    <a:pt x="79" y="2166"/>
                    <a:pt x="238" y="2404"/>
                  </a:cubicBezTo>
                  <a:cubicBezTo>
                    <a:pt x="396" y="2641"/>
                    <a:pt x="634" y="2747"/>
                    <a:pt x="925" y="2747"/>
                  </a:cubicBezTo>
                  <a:cubicBezTo>
                    <a:pt x="1215" y="2747"/>
                    <a:pt x="1453" y="2641"/>
                    <a:pt x="1612" y="2404"/>
                  </a:cubicBezTo>
                  <a:cubicBezTo>
                    <a:pt x="1770" y="2166"/>
                    <a:pt x="1849" y="1823"/>
                    <a:pt x="1849" y="1374"/>
                  </a:cubicBezTo>
                  <a:cubicBezTo>
                    <a:pt x="1849" y="925"/>
                    <a:pt x="1770" y="608"/>
                    <a:pt x="1612" y="370"/>
                  </a:cubicBezTo>
                  <a:cubicBezTo>
                    <a:pt x="1453" y="132"/>
                    <a:pt x="1215" y="0"/>
                    <a:pt x="925"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a:off x="999500" y="3203525"/>
              <a:ext cx="45600" cy="68700"/>
            </a:xfrm>
            <a:custGeom>
              <a:rect b="b" l="l" r="r" t="t"/>
              <a:pathLst>
                <a:path extrusionOk="0" h="2748" w="1824">
                  <a:moveTo>
                    <a:pt x="899" y="291"/>
                  </a:moveTo>
                  <a:cubicBezTo>
                    <a:pt x="1084" y="291"/>
                    <a:pt x="1242" y="396"/>
                    <a:pt x="1321" y="555"/>
                  </a:cubicBezTo>
                  <a:cubicBezTo>
                    <a:pt x="1427" y="740"/>
                    <a:pt x="1453" y="1030"/>
                    <a:pt x="1453" y="1374"/>
                  </a:cubicBezTo>
                  <a:cubicBezTo>
                    <a:pt x="1453" y="1743"/>
                    <a:pt x="1427" y="2008"/>
                    <a:pt x="1321" y="2192"/>
                  </a:cubicBezTo>
                  <a:cubicBezTo>
                    <a:pt x="1242" y="2377"/>
                    <a:pt x="1084" y="2483"/>
                    <a:pt x="899" y="2483"/>
                  </a:cubicBezTo>
                  <a:cubicBezTo>
                    <a:pt x="714" y="2483"/>
                    <a:pt x="582" y="2377"/>
                    <a:pt x="503" y="2192"/>
                  </a:cubicBezTo>
                  <a:cubicBezTo>
                    <a:pt x="397" y="2008"/>
                    <a:pt x="344" y="1743"/>
                    <a:pt x="344" y="1374"/>
                  </a:cubicBezTo>
                  <a:cubicBezTo>
                    <a:pt x="344" y="1030"/>
                    <a:pt x="397" y="740"/>
                    <a:pt x="503" y="555"/>
                  </a:cubicBezTo>
                  <a:cubicBezTo>
                    <a:pt x="582" y="396"/>
                    <a:pt x="714" y="291"/>
                    <a:pt x="899" y="291"/>
                  </a:cubicBezTo>
                  <a:close/>
                  <a:moveTo>
                    <a:pt x="899" y="0"/>
                  </a:moveTo>
                  <a:cubicBezTo>
                    <a:pt x="608" y="0"/>
                    <a:pt x="397" y="132"/>
                    <a:pt x="238" y="370"/>
                  </a:cubicBezTo>
                  <a:cubicBezTo>
                    <a:pt x="80" y="608"/>
                    <a:pt x="1" y="925"/>
                    <a:pt x="1" y="1374"/>
                  </a:cubicBezTo>
                  <a:cubicBezTo>
                    <a:pt x="1" y="1823"/>
                    <a:pt x="80" y="2166"/>
                    <a:pt x="238" y="2404"/>
                  </a:cubicBezTo>
                  <a:cubicBezTo>
                    <a:pt x="397" y="2641"/>
                    <a:pt x="608" y="2747"/>
                    <a:pt x="899" y="2747"/>
                  </a:cubicBezTo>
                  <a:cubicBezTo>
                    <a:pt x="1216" y="2747"/>
                    <a:pt x="1427" y="2641"/>
                    <a:pt x="1586" y="2404"/>
                  </a:cubicBezTo>
                  <a:cubicBezTo>
                    <a:pt x="1744" y="2166"/>
                    <a:pt x="1823" y="1823"/>
                    <a:pt x="1823" y="1374"/>
                  </a:cubicBezTo>
                  <a:cubicBezTo>
                    <a:pt x="1823" y="925"/>
                    <a:pt x="1744" y="608"/>
                    <a:pt x="1586" y="370"/>
                  </a:cubicBezTo>
                  <a:cubicBezTo>
                    <a:pt x="1427" y="132"/>
                    <a:pt x="1216" y="0"/>
                    <a:pt x="899"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a:off x="1129600" y="2774950"/>
              <a:ext cx="5527225" cy="25"/>
            </a:xfrm>
            <a:custGeom>
              <a:rect b="b" l="l" r="r" t="t"/>
              <a:pathLst>
                <a:path extrusionOk="0" fill="none" h="1" w="221089">
                  <a:moveTo>
                    <a:pt x="0" y="0"/>
                  </a:moveTo>
                  <a:lnTo>
                    <a:pt x="221088" y="0"/>
                  </a:lnTo>
                </a:path>
              </a:pathLst>
            </a:custGeom>
            <a:noFill/>
            <a:ln cap="rnd" cmpd="sng" w="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a:off x="710925" y="2742575"/>
              <a:ext cx="42300" cy="67400"/>
            </a:xfrm>
            <a:custGeom>
              <a:rect b="b" l="l" r="r" t="t"/>
              <a:pathLst>
                <a:path extrusionOk="0" h="2696" w="1692">
                  <a:moveTo>
                    <a:pt x="767" y="1"/>
                  </a:moveTo>
                  <a:cubicBezTo>
                    <a:pt x="661" y="1"/>
                    <a:pt x="555" y="27"/>
                    <a:pt x="423" y="54"/>
                  </a:cubicBezTo>
                  <a:cubicBezTo>
                    <a:pt x="318" y="80"/>
                    <a:pt x="186" y="107"/>
                    <a:pt x="27" y="186"/>
                  </a:cubicBezTo>
                  <a:lnTo>
                    <a:pt x="27" y="529"/>
                  </a:lnTo>
                  <a:cubicBezTo>
                    <a:pt x="159" y="450"/>
                    <a:pt x="318" y="397"/>
                    <a:pt x="423" y="371"/>
                  </a:cubicBezTo>
                  <a:cubicBezTo>
                    <a:pt x="555" y="318"/>
                    <a:pt x="661" y="291"/>
                    <a:pt x="793" y="291"/>
                  </a:cubicBezTo>
                  <a:cubicBezTo>
                    <a:pt x="952" y="291"/>
                    <a:pt x="1084" y="344"/>
                    <a:pt x="1163" y="450"/>
                  </a:cubicBezTo>
                  <a:cubicBezTo>
                    <a:pt x="1269" y="529"/>
                    <a:pt x="1321" y="635"/>
                    <a:pt x="1321" y="793"/>
                  </a:cubicBezTo>
                  <a:cubicBezTo>
                    <a:pt x="1321" y="873"/>
                    <a:pt x="1295" y="952"/>
                    <a:pt x="1242" y="1031"/>
                  </a:cubicBezTo>
                  <a:cubicBezTo>
                    <a:pt x="1216" y="1137"/>
                    <a:pt x="1136" y="1242"/>
                    <a:pt x="1004" y="1374"/>
                  </a:cubicBezTo>
                  <a:cubicBezTo>
                    <a:pt x="952" y="1427"/>
                    <a:pt x="793" y="1586"/>
                    <a:pt x="555" y="1824"/>
                  </a:cubicBezTo>
                  <a:cubicBezTo>
                    <a:pt x="318" y="2061"/>
                    <a:pt x="133" y="2246"/>
                    <a:pt x="1" y="2405"/>
                  </a:cubicBezTo>
                  <a:lnTo>
                    <a:pt x="1" y="2695"/>
                  </a:lnTo>
                  <a:lnTo>
                    <a:pt x="1691" y="2695"/>
                  </a:lnTo>
                  <a:lnTo>
                    <a:pt x="1691" y="2405"/>
                  </a:lnTo>
                  <a:lnTo>
                    <a:pt x="450" y="2405"/>
                  </a:lnTo>
                  <a:cubicBezTo>
                    <a:pt x="740" y="2114"/>
                    <a:pt x="952" y="1876"/>
                    <a:pt x="1110" y="1718"/>
                  </a:cubicBezTo>
                  <a:cubicBezTo>
                    <a:pt x="1269" y="1533"/>
                    <a:pt x="1374" y="1454"/>
                    <a:pt x="1401" y="1401"/>
                  </a:cubicBezTo>
                  <a:cubicBezTo>
                    <a:pt x="1506" y="1269"/>
                    <a:pt x="1586" y="1163"/>
                    <a:pt x="1612" y="1057"/>
                  </a:cubicBezTo>
                  <a:cubicBezTo>
                    <a:pt x="1665" y="978"/>
                    <a:pt x="1665" y="873"/>
                    <a:pt x="1665" y="767"/>
                  </a:cubicBezTo>
                  <a:cubicBezTo>
                    <a:pt x="1665" y="529"/>
                    <a:pt x="1586" y="344"/>
                    <a:pt x="1427" y="212"/>
                  </a:cubicBezTo>
                  <a:cubicBezTo>
                    <a:pt x="1269" y="80"/>
                    <a:pt x="1057" y="1"/>
                    <a:pt x="767"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a:off x="768375" y="2742575"/>
              <a:ext cx="45600" cy="68725"/>
            </a:xfrm>
            <a:custGeom>
              <a:rect b="b" l="l" r="r" t="t"/>
              <a:pathLst>
                <a:path extrusionOk="0" h="2749" w="1824">
                  <a:moveTo>
                    <a:pt x="925" y="291"/>
                  </a:moveTo>
                  <a:cubicBezTo>
                    <a:pt x="1110" y="291"/>
                    <a:pt x="1242" y="371"/>
                    <a:pt x="1321" y="556"/>
                  </a:cubicBezTo>
                  <a:cubicBezTo>
                    <a:pt x="1427" y="741"/>
                    <a:pt x="1480" y="1005"/>
                    <a:pt x="1480" y="1374"/>
                  </a:cubicBezTo>
                  <a:cubicBezTo>
                    <a:pt x="1480" y="1744"/>
                    <a:pt x="1427" y="2008"/>
                    <a:pt x="1321" y="2193"/>
                  </a:cubicBezTo>
                  <a:cubicBezTo>
                    <a:pt x="1242" y="2378"/>
                    <a:pt x="1110" y="2457"/>
                    <a:pt x="925" y="2457"/>
                  </a:cubicBezTo>
                  <a:cubicBezTo>
                    <a:pt x="740" y="2457"/>
                    <a:pt x="582" y="2378"/>
                    <a:pt x="503" y="2193"/>
                  </a:cubicBezTo>
                  <a:cubicBezTo>
                    <a:pt x="397" y="2008"/>
                    <a:pt x="344" y="1744"/>
                    <a:pt x="344" y="1374"/>
                  </a:cubicBezTo>
                  <a:cubicBezTo>
                    <a:pt x="344" y="1005"/>
                    <a:pt x="397" y="741"/>
                    <a:pt x="503" y="556"/>
                  </a:cubicBezTo>
                  <a:cubicBezTo>
                    <a:pt x="582" y="371"/>
                    <a:pt x="740" y="291"/>
                    <a:pt x="925" y="291"/>
                  </a:cubicBezTo>
                  <a:close/>
                  <a:moveTo>
                    <a:pt x="925" y="1"/>
                  </a:moveTo>
                  <a:cubicBezTo>
                    <a:pt x="608" y="1"/>
                    <a:pt x="397" y="107"/>
                    <a:pt x="238" y="344"/>
                  </a:cubicBezTo>
                  <a:cubicBezTo>
                    <a:pt x="80" y="582"/>
                    <a:pt x="1" y="925"/>
                    <a:pt x="1" y="1374"/>
                  </a:cubicBezTo>
                  <a:cubicBezTo>
                    <a:pt x="1" y="1824"/>
                    <a:pt x="80" y="2167"/>
                    <a:pt x="238" y="2405"/>
                  </a:cubicBezTo>
                  <a:cubicBezTo>
                    <a:pt x="397" y="2642"/>
                    <a:pt x="608" y="2748"/>
                    <a:pt x="925" y="2748"/>
                  </a:cubicBezTo>
                  <a:cubicBezTo>
                    <a:pt x="1216" y="2748"/>
                    <a:pt x="1427" y="2642"/>
                    <a:pt x="1586" y="2405"/>
                  </a:cubicBezTo>
                  <a:cubicBezTo>
                    <a:pt x="1744" y="2167"/>
                    <a:pt x="1823" y="1824"/>
                    <a:pt x="1823" y="1374"/>
                  </a:cubicBezTo>
                  <a:cubicBezTo>
                    <a:pt x="1823" y="925"/>
                    <a:pt x="1744" y="582"/>
                    <a:pt x="1586" y="344"/>
                  </a:cubicBezTo>
                  <a:cubicBezTo>
                    <a:pt x="1427" y="107"/>
                    <a:pt x="1216" y="1"/>
                    <a:pt x="925"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a:off x="825825" y="2742575"/>
              <a:ext cx="46250" cy="68725"/>
            </a:xfrm>
            <a:custGeom>
              <a:rect b="b" l="l" r="r" t="t"/>
              <a:pathLst>
                <a:path extrusionOk="0" h="2749" w="1850">
                  <a:moveTo>
                    <a:pt x="925" y="291"/>
                  </a:moveTo>
                  <a:cubicBezTo>
                    <a:pt x="1110" y="291"/>
                    <a:pt x="1242" y="371"/>
                    <a:pt x="1348" y="556"/>
                  </a:cubicBezTo>
                  <a:cubicBezTo>
                    <a:pt x="1427" y="741"/>
                    <a:pt x="1480" y="1005"/>
                    <a:pt x="1480" y="1374"/>
                  </a:cubicBezTo>
                  <a:cubicBezTo>
                    <a:pt x="1480" y="1744"/>
                    <a:pt x="1427" y="2008"/>
                    <a:pt x="1348" y="2193"/>
                  </a:cubicBezTo>
                  <a:cubicBezTo>
                    <a:pt x="1242" y="2378"/>
                    <a:pt x="1110" y="2457"/>
                    <a:pt x="925" y="2457"/>
                  </a:cubicBezTo>
                  <a:cubicBezTo>
                    <a:pt x="740" y="2457"/>
                    <a:pt x="608" y="2378"/>
                    <a:pt x="503" y="2193"/>
                  </a:cubicBezTo>
                  <a:cubicBezTo>
                    <a:pt x="423" y="2008"/>
                    <a:pt x="371" y="1744"/>
                    <a:pt x="371" y="1374"/>
                  </a:cubicBezTo>
                  <a:cubicBezTo>
                    <a:pt x="371" y="1005"/>
                    <a:pt x="423" y="741"/>
                    <a:pt x="503" y="556"/>
                  </a:cubicBezTo>
                  <a:cubicBezTo>
                    <a:pt x="608" y="371"/>
                    <a:pt x="740" y="291"/>
                    <a:pt x="925" y="291"/>
                  </a:cubicBezTo>
                  <a:close/>
                  <a:moveTo>
                    <a:pt x="925" y="1"/>
                  </a:moveTo>
                  <a:cubicBezTo>
                    <a:pt x="635" y="1"/>
                    <a:pt x="397" y="107"/>
                    <a:pt x="238" y="344"/>
                  </a:cubicBezTo>
                  <a:cubicBezTo>
                    <a:pt x="80" y="582"/>
                    <a:pt x="1" y="925"/>
                    <a:pt x="1" y="1374"/>
                  </a:cubicBezTo>
                  <a:cubicBezTo>
                    <a:pt x="1" y="1824"/>
                    <a:pt x="80" y="2167"/>
                    <a:pt x="238" y="2405"/>
                  </a:cubicBezTo>
                  <a:cubicBezTo>
                    <a:pt x="397" y="2642"/>
                    <a:pt x="635" y="2748"/>
                    <a:pt x="925" y="2748"/>
                  </a:cubicBezTo>
                  <a:cubicBezTo>
                    <a:pt x="1216" y="2748"/>
                    <a:pt x="1454" y="2642"/>
                    <a:pt x="1612" y="2405"/>
                  </a:cubicBezTo>
                  <a:cubicBezTo>
                    <a:pt x="1770" y="2167"/>
                    <a:pt x="1850" y="1824"/>
                    <a:pt x="1850" y="1374"/>
                  </a:cubicBezTo>
                  <a:cubicBezTo>
                    <a:pt x="1850" y="925"/>
                    <a:pt x="1770" y="582"/>
                    <a:pt x="1612" y="344"/>
                  </a:cubicBezTo>
                  <a:cubicBezTo>
                    <a:pt x="1454" y="107"/>
                    <a:pt x="1216" y="1"/>
                    <a:pt x="925"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a:off x="883950" y="2742575"/>
              <a:ext cx="45575" cy="68725"/>
            </a:xfrm>
            <a:custGeom>
              <a:rect b="b" l="l" r="r" t="t"/>
              <a:pathLst>
                <a:path extrusionOk="0" h="2749" w="1823">
                  <a:moveTo>
                    <a:pt x="925" y="291"/>
                  </a:moveTo>
                  <a:cubicBezTo>
                    <a:pt x="1110" y="291"/>
                    <a:pt x="1242" y="371"/>
                    <a:pt x="1321" y="556"/>
                  </a:cubicBezTo>
                  <a:cubicBezTo>
                    <a:pt x="1427" y="741"/>
                    <a:pt x="1479" y="1005"/>
                    <a:pt x="1479" y="1374"/>
                  </a:cubicBezTo>
                  <a:cubicBezTo>
                    <a:pt x="1479" y="1744"/>
                    <a:pt x="1427" y="2008"/>
                    <a:pt x="1321" y="2193"/>
                  </a:cubicBezTo>
                  <a:cubicBezTo>
                    <a:pt x="1242" y="2378"/>
                    <a:pt x="1110" y="2457"/>
                    <a:pt x="925" y="2457"/>
                  </a:cubicBezTo>
                  <a:cubicBezTo>
                    <a:pt x="740" y="2457"/>
                    <a:pt x="581" y="2378"/>
                    <a:pt x="502" y="2193"/>
                  </a:cubicBezTo>
                  <a:cubicBezTo>
                    <a:pt x="396" y="2008"/>
                    <a:pt x="370" y="1744"/>
                    <a:pt x="370" y="1374"/>
                  </a:cubicBezTo>
                  <a:cubicBezTo>
                    <a:pt x="370" y="1005"/>
                    <a:pt x="396" y="741"/>
                    <a:pt x="502" y="556"/>
                  </a:cubicBezTo>
                  <a:cubicBezTo>
                    <a:pt x="581" y="371"/>
                    <a:pt x="740" y="291"/>
                    <a:pt x="925" y="291"/>
                  </a:cubicBezTo>
                  <a:close/>
                  <a:moveTo>
                    <a:pt x="925" y="1"/>
                  </a:moveTo>
                  <a:cubicBezTo>
                    <a:pt x="608" y="1"/>
                    <a:pt x="396" y="107"/>
                    <a:pt x="238" y="344"/>
                  </a:cubicBezTo>
                  <a:cubicBezTo>
                    <a:pt x="79" y="582"/>
                    <a:pt x="0" y="925"/>
                    <a:pt x="0" y="1374"/>
                  </a:cubicBezTo>
                  <a:cubicBezTo>
                    <a:pt x="0" y="1824"/>
                    <a:pt x="79" y="2167"/>
                    <a:pt x="238" y="2405"/>
                  </a:cubicBezTo>
                  <a:cubicBezTo>
                    <a:pt x="396" y="2642"/>
                    <a:pt x="608" y="2748"/>
                    <a:pt x="925" y="2748"/>
                  </a:cubicBezTo>
                  <a:cubicBezTo>
                    <a:pt x="1215" y="2748"/>
                    <a:pt x="1427" y="2642"/>
                    <a:pt x="1585" y="2405"/>
                  </a:cubicBezTo>
                  <a:cubicBezTo>
                    <a:pt x="1744" y="2167"/>
                    <a:pt x="1823" y="1824"/>
                    <a:pt x="1823" y="1374"/>
                  </a:cubicBezTo>
                  <a:cubicBezTo>
                    <a:pt x="1823" y="925"/>
                    <a:pt x="1744" y="582"/>
                    <a:pt x="1585" y="344"/>
                  </a:cubicBezTo>
                  <a:cubicBezTo>
                    <a:pt x="1427" y="107"/>
                    <a:pt x="1215" y="1"/>
                    <a:pt x="925"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a:off x="941400" y="2742575"/>
              <a:ext cx="46250" cy="68725"/>
            </a:xfrm>
            <a:custGeom>
              <a:rect b="b" l="l" r="r" t="t"/>
              <a:pathLst>
                <a:path extrusionOk="0" h="2749" w="1850">
                  <a:moveTo>
                    <a:pt x="925" y="291"/>
                  </a:moveTo>
                  <a:cubicBezTo>
                    <a:pt x="1110" y="291"/>
                    <a:pt x="1242" y="371"/>
                    <a:pt x="1347" y="556"/>
                  </a:cubicBezTo>
                  <a:cubicBezTo>
                    <a:pt x="1427" y="741"/>
                    <a:pt x="1479" y="1005"/>
                    <a:pt x="1479" y="1374"/>
                  </a:cubicBezTo>
                  <a:cubicBezTo>
                    <a:pt x="1479" y="1744"/>
                    <a:pt x="1427" y="2008"/>
                    <a:pt x="1347" y="2193"/>
                  </a:cubicBezTo>
                  <a:cubicBezTo>
                    <a:pt x="1242" y="2378"/>
                    <a:pt x="1110" y="2457"/>
                    <a:pt x="925" y="2457"/>
                  </a:cubicBezTo>
                  <a:cubicBezTo>
                    <a:pt x="740" y="2457"/>
                    <a:pt x="608" y="2378"/>
                    <a:pt x="502" y="2193"/>
                  </a:cubicBezTo>
                  <a:cubicBezTo>
                    <a:pt x="423" y="2008"/>
                    <a:pt x="370" y="1744"/>
                    <a:pt x="370" y="1374"/>
                  </a:cubicBezTo>
                  <a:cubicBezTo>
                    <a:pt x="370" y="1005"/>
                    <a:pt x="423" y="741"/>
                    <a:pt x="502" y="556"/>
                  </a:cubicBezTo>
                  <a:cubicBezTo>
                    <a:pt x="608" y="371"/>
                    <a:pt x="740" y="291"/>
                    <a:pt x="925" y="291"/>
                  </a:cubicBezTo>
                  <a:close/>
                  <a:moveTo>
                    <a:pt x="925" y="1"/>
                  </a:moveTo>
                  <a:cubicBezTo>
                    <a:pt x="634" y="1"/>
                    <a:pt x="396" y="107"/>
                    <a:pt x="238" y="344"/>
                  </a:cubicBezTo>
                  <a:cubicBezTo>
                    <a:pt x="79" y="582"/>
                    <a:pt x="0" y="925"/>
                    <a:pt x="0" y="1374"/>
                  </a:cubicBezTo>
                  <a:cubicBezTo>
                    <a:pt x="0" y="1824"/>
                    <a:pt x="79" y="2167"/>
                    <a:pt x="238" y="2405"/>
                  </a:cubicBezTo>
                  <a:cubicBezTo>
                    <a:pt x="396" y="2642"/>
                    <a:pt x="634" y="2748"/>
                    <a:pt x="925" y="2748"/>
                  </a:cubicBezTo>
                  <a:cubicBezTo>
                    <a:pt x="1215" y="2748"/>
                    <a:pt x="1453" y="2642"/>
                    <a:pt x="1612" y="2405"/>
                  </a:cubicBezTo>
                  <a:cubicBezTo>
                    <a:pt x="1770" y="2167"/>
                    <a:pt x="1849" y="1824"/>
                    <a:pt x="1849" y="1374"/>
                  </a:cubicBezTo>
                  <a:cubicBezTo>
                    <a:pt x="1849" y="925"/>
                    <a:pt x="1770" y="582"/>
                    <a:pt x="1612" y="344"/>
                  </a:cubicBezTo>
                  <a:cubicBezTo>
                    <a:pt x="1453" y="107"/>
                    <a:pt x="1215" y="1"/>
                    <a:pt x="925"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a:off x="999500" y="2742575"/>
              <a:ext cx="45600" cy="68725"/>
            </a:xfrm>
            <a:custGeom>
              <a:rect b="b" l="l" r="r" t="t"/>
              <a:pathLst>
                <a:path extrusionOk="0" h="2749" w="1824">
                  <a:moveTo>
                    <a:pt x="899" y="291"/>
                  </a:moveTo>
                  <a:cubicBezTo>
                    <a:pt x="1084" y="291"/>
                    <a:pt x="1242" y="371"/>
                    <a:pt x="1321" y="556"/>
                  </a:cubicBezTo>
                  <a:cubicBezTo>
                    <a:pt x="1427" y="741"/>
                    <a:pt x="1453" y="1005"/>
                    <a:pt x="1453" y="1374"/>
                  </a:cubicBezTo>
                  <a:cubicBezTo>
                    <a:pt x="1453" y="1744"/>
                    <a:pt x="1427" y="2008"/>
                    <a:pt x="1321" y="2193"/>
                  </a:cubicBezTo>
                  <a:cubicBezTo>
                    <a:pt x="1242" y="2378"/>
                    <a:pt x="1084" y="2457"/>
                    <a:pt x="899" y="2457"/>
                  </a:cubicBezTo>
                  <a:cubicBezTo>
                    <a:pt x="714" y="2457"/>
                    <a:pt x="582" y="2378"/>
                    <a:pt x="503" y="2193"/>
                  </a:cubicBezTo>
                  <a:cubicBezTo>
                    <a:pt x="397" y="2008"/>
                    <a:pt x="344" y="1744"/>
                    <a:pt x="344" y="1374"/>
                  </a:cubicBezTo>
                  <a:cubicBezTo>
                    <a:pt x="344" y="1005"/>
                    <a:pt x="397" y="741"/>
                    <a:pt x="503" y="556"/>
                  </a:cubicBezTo>
                  <a:cubicBezTo>
                    <a:pt x="582" y="371"/>
                    <a:pt x="714" y="291"/>
                    <a:pt x="899" y="291"/>
                  </a:cubicBezTo>
                  <a:close/>
                  <a:moveTo>
                    <a:pt x="899" y="1"/>
                  </a:moveTo>
                  <a:cubicBezTo>
                    <a:pt x="608" y="1"/>
                    <a:pt x="397" y="107"/>
                    <a:pt x="238" y="344"/>
                  </a:cubicBezTo>
                  <a:cubicBezTo>
                    <a:pt x="80" y="582"/>
                    <a:pt x="1" y="925"/>
                    <a:pt x="1" y="1374"/>
                  </a:cubicBezTo>
                  <a:cubicBezTo>
                    <a:pt x="1" y="1824"/>
                    <a:pt x="80" y="2167"/>
                    <a:pt x="238" y="2405"/>
                  </a:cubicBezTo>
                  <a:cubicBezTo>
                    <a:pt x="397" y="2642"/>
                    <a:pt x="608" y="2748"/>
                    <a:pt x="899" y="2748"/>
                  </a:cubicBezTo>
                  <a:cubicBezTo>
                    <a:pt x="1216" y="2748"/>
                    <a:pt x="1427" y="2642"/>
                    <a:pt x="1586" y="2405"/>
                  </a:cubicBezTo>
                  <a:cubicBezTo>
                    <a:pt x="1744" y="2167"/>
                    <a:pt x="1823" y="1824"/>
                    <a:pt x="1823" y="1374"/>
                  </a:cubicBezTo>
                  <a:cubicBezTo>
                    <a:pt x="1823" y="925"/>
                    <a:pt x="1744" y="582"/>
                    <a:pt x="1586" y="344"/>
                  </a:cubicBezTo>
                  <a:cubicBezTo>
                    <a:pt x="1427" y="107"/>
                    <a:pt x="1216" y="1"/>
                    <a:pt x="899"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a:off x="1129600" y="2314675"/>
              <a:ext cx="5527225" cy="25"/>
            </a:xfrm>
            <a:custGeom>
              <a:rect b="b" l="l" r="r" t="t"/>
              <a:pathLst>
                <a:path extrusionOk="0" fill="none" h="1" w="221089">
                  <a:moveTo>
                    <a:pt x="0" y="1"/>
                  </a:moveTo>
                  <a:lnTo>
                    <a:pt x="221088" y="1"/>
                  </a:lnTo>
                </a:path>
              </a:pathLst>
            </a:custGeom>
            <a:noFill/>
            <a:ln cap="rnd" cmpd="sng" w="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710925" y="2281650"/>
              <a:ext cx="42300" cy="67400"/>
            </a:xfrm>
            <a:custGeom>
              <a:rect b="b" l="l" r="r" t="t"/>
              <a:pathLst>
                <a:path extrusionOk="0" h="2696" w="1692">
                  <a:moveTo>
                    <a:pt x="767" y="1"/>
                  </a:moveTo>
                  <a:cubicBezTo>
                    <a:pt x="661" y="1"/>
                    <a:pt x="555" y="1"/>
                    <a:pt x="423" y="27"/>
                  </a:cubicBezTo>
                  <a:cubicBezTo>
                    <a:pt x="318" y="54"/>
                    <a:pt x="186" y="106"/>
                    <a:pt x="27" y="159"/>
                  </a:cubicBezTo>
                  <a:lnTo>
                    <a:pt x="27" y="529"/>
                  </a:lnTo>
                  <a:cubicBezTo>
                    <a:pt x="159" y="450"/>
                    <a:pt x="318" y="397"/>
                    <a:pt x="423" y="344"/>
                  </a:cubicBezTo>
                  <a:cubicBezTo>
                    <a:pt x="555" y="318"/>
                    <a:pt x="661" y="291"/>
                    <a:pt x="793" y="291"/>
                  </a:cubicBezTo>
                  <a:cubicBezTo>
                    <a:pt x="952" y="291"/>
                    <a:pt x="1084" y="344"/>
                    <a:pt x="1163" y="423"/>
                  </a:cubicBezTo>
                  <a:cubicBezTo>
                    <a:pt x="1269" y="529"/>
                    <a:pt x="1321" y="635"/>
                    <a:pt x="1321" y="767"/>
                  </a:cubicBezTo>
                  <a:cubicBezTo>
                    <a:pt x="1321" y="846"/>
                    <a:pt x="1295" y="952"/>
                    <a:pt x="1242" y="1031"/>
                  </a:cubicBezTo>
                  <a:cubicBezTo>
                    <a:pt x="1216" y="1137"/>
                    <a:pt x="1136" y="1242"/>
                    <a:pt x="1004" y="1348"/>
                  </a:cubicBezTo>
                  <a:cubicBezTo>
                    <a:pt x="952" y="1427"/>
                    <a:pt x="793" y="1586"/>
                    <a:pt x="555" y="1823"/>
                  </a:cubicBezTo>
                  <a:cubicBezTo>
                    <a:pt x="318" y="2061"/>
                    <a:pt x="133" y="2246"/>
                    <a:pt x="1" y="2378"/>
                  </a:cubicBezTo>
                  <a:lnTo>
                    <a:pt x="1" y="2695"/>
                  </a:lnTo>
                  <a:lnTo>
                    <a:pt x="1691" y="2695"/>
                  </a:lnTo>
                  <a:lnTo>
                    <a:pt x="1691" y="2378"/>
                  </a:lnTo>
                  <a:lnTo>
                    <a:pt x="450" y="2378"/>
                  </a:lnTo>
                  <a:cubicBezTo>
                    <a:pt x="740" y="2088"/>
                    <a:pt x="952" y="1850"/>
                    <a:pt x="1110" y="1691"/>
                  </a:cubicBezTo>
                  <a:cubicBezTo>
                    <a:pt x="1269" y="1533"/>
                    <a:pt x="1374" y="1427"/>
                    <a:pt x="1401" y="1401"/>
                  </a:cubicBezTo>
                  <a:cubicBezTo>
                    <a:pt x="1506" y="1269"/>
                    <a:pt x="1586" y="1163"/>
                    <a:pt x="1612" y="1057"/>
                  </a:cubicBezTo>
                  <a:cubicBezTo>
                    <a:pt x="1665" y="952"/>
                    <a:pt x="1665" y="846"/>
                    <a:pt x="1665" y="740"/>
                  </a:cubicBezTo>
                  <a:cubicBezTo>
                    <a:pt x="1665" y="529"/>
                    <a:pt x="1586" y="344"/>
                    <a:pt x="1427" y="186"/>
                  </a:cubicBezTo>
                  <a:cubicBezTo>
                    <a:pt x="1269" y="54"/>
                    <a:pt x="1057" y="1"/>
                    <a:pt x="767"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769050" y="2282325"/>
              <a:ext cx="42950" cy="68025"/>
            </a:xfrm>
            <a:custGeom>
              <a:rect b="b" l="l" r="r" t="t"/>
              <a:pathLst>
                <a:path extrusionOk="0" h="2721" w="1718">
                  <a:moveTo>
                    <a:pt x="132" y="0"/>
                  </a:moveTo>
                  <a:lnTo>
                    <a:pt x="132" y="1347"/>
                  </a:lnTo>
                  <a:cubicBezTo>
                    <a:pt x="211" y="1295"/>
                    <a:pt x="317" y="1268"/>
                    <a:pt x="423" y="1242"/>
                  </a:cubicBezTo>
                  <a:cubicBezTo>
                    <a:pt x="502" y="1215"/>
                    <a:pt x="608" y="1215"/>
                    <a:pt x="713" y="1215"/>
                  </a:cubicBezTo>
                  <a:cubicBezTo>
                    <a:pt x="898" y="1215"/>
                    <a:pt x="1057" y="1268"/>
                    <a:pt x="1189" y="1374"/>
                  </a:cubicBezTo>
                  <a:cubicBezTo>
                    <a:pt x="1294" y="1479"/>
                    <a:pt x="1374" y="1638"/>
                    <a:pt x="1374" y="1823"/>
                  </a:cubicBezTo>
                  <a:cubicBezTo>
                    <a:pt x="1374" y="2008"/>
                    <a:pt x="1294" y="2140"/>
                    <a:pt x="1189" y="2245"/>
                  </a:cubicBezTo>
                  <a:cubicBezTo>
                    <a:pt x="1057" y="2351"/>
                    <a:pt x="898" y="2404"/>
                    <a:pt x="713" y="2404"/>
                  </a:cubicBezTo>
                  <a:cubicBezTo>
                    <a:pt x="581" y="2404"/>
                    <a:pt x="449" y="2404"/>
                    <a:pt x="343" y="2378"/>
                  </a:cubicBezTo>
                  <a:cubicBezTo>
                    <a:pt x="238" y="2351"/>
                    <a:pt x="106" y="2298"/>
                    <a:pt x="0" y="2245"/>
                  </a:cubicBezTo>
                  <a:lnTo>
                    <a:pt x="0" y="2589"/>
                  </a:lnTo>
                  <a:cubicBezTo>
                    <a:pt x="132" y="2642"/>
                    <a:pt x="238" y="2668"/>
                    <a:pt x="370" y="2668"/>
                  </a:cubicBezTo>
                  <a:cubicBezTo>
                    <a:pt x="476" y="2694"/>
                    <a:pt x="608" y="2721"/>
                    <a:pt x="713" y="2721"/>
                  </a:cubicBezTo>
                  <a:cubicBezTo>
                    <a:pt x="1030" y="2721"/>
                    <a:pt x="1294" y="2642"/>
                    <a:pt x="1453" y="2483"/>
                  </a:cubicBezTo>
                  <a:cubicBezTo>
                    <a:pt x="1638" y="2325"/>
                    <a:pt x="1717" y="2087"/>
                    <a:pt x="1717" y="1796"/>
                  </a:cubicBezTo>
                  <a:cubicBezTo>
                    <a:pt x="1717" y="1532"/>
                    <a:pt x="1638" y="1321"/>
                    <a:pt x="1479" y="1162"/>
                  </a:cubicBezTo>
                  <a:cubicBezTo>
                    <a:pt x="1294" y="978"/>
                    <a:pt x="1057" y="898"/>
                    <a:pt x="766" y="898"/>
                  </a:cubicBezTo>
                  <a:cubicBezTo>
                    <a:pt x="713" y="898"/>
                    <a:pt x="660" y="925"/>
                    <a:pt x="608" y="925"/>
                  </a:cubicBezTo>
                  <a:cubicBezTo>
                    <a:pt x="555" y="925"/>
                    <a:pt x="502" y="951"/>
                    <a:pt x="449" y="951"/>
                  </a:cubicBezTo>
                  <a:lnTo>
                    <a:pt x="449" y="317"/>
                  </a:lnTo>
                  <a:lnTo>
                    <a:pt x="1532" y="317"/>
                  </a:lnTo>
                  <a:lnTo>
                    <a:pt x="1532"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a:off x="825825" y="2281650"/>
              <a:ext cx="46250" cy="68700"/>
            </a:xfrm>
            <a:custGeom>
              <a:rect b="b" l="l" r="r" t="t"/>
              <a:pathLst>
                <a:path extrusionOk="0" h="2748" w="1850">
                  <a:moveTo>
                    <a:pt x="925" y="265"/>
                  </a:moveTo>
                  <a:cubicBezTo>
                    <a:pt x="1110" y="265"/>
                    <a:pt x="1242" y="371"/>
                    <a:pt x="1348" y="556"/>
                  </a:cubicBezTo>
                  <a:cubicBezTo>
                    <a:pt x="1427" y="740"/>
                    <a:pt x="1480" y="1005"/>
                    <a:pt x="1480" y="1374"/>
                  </a:cubicBezTo>
                  <a:cubicBezTo>
                    <a:pt x="1480" y="1718"/>
                    <a:pt x="1427" y="2008"/>
                    <a:pt x="1348" y="2193"/>
                  </a:cubicBezTo>
                  <a:cubicBezTo>
                    <a:pt x="1242" y="2352"/>
                    <a:pt x="1110" y="2457"/>
                    <a:pt x="925" y="2457"/>
                  </a:cubicBezTo>
                  <a:cubicBezTo>
                    <a:pt x="740" y="2457"/>
                    <a:pt x="608" y="2352"/>
                    <a:pt x="503" y="2193"/>
                  </a:cubicBezTo>
                  <a:cubicBezTo>
                    <a:pt x="423" y="2008"/>
                    <a:pt x="371" y="1718"/>
                    <a:pt x="371" y="1374"/>
                  </a:cubicBezTo>
                  <a:cubicBezTo>
                    <a:pt x="371" y="1005"/>
                    <a:pt x="423" y="740"/>
                    <a:pt x="503" y="556"/>
                  </a:cubicBezTo>
                  <a:cubicBezTo>
                    <a:pt x="608" y="371"/>
                    <a:pt x="740" y="265"/>
                    <a:pt x="925" y="265"/>
                  </a:cubicBezTo>
                  <a:close/>
                  <a:moveTo>
                    <a:pt x="925" y="1"/>
                  </a:moveTo>
                  <a:cubicBezTo>
                    <a:pt x="635" y="1"/>
                    <a:pt x="397" y="106"/>
                    <a:pt x="238" y="344"/>
                  </a:cubicBezTo>
                  <a:cubicBezTo>
                    <a:pt x="80" y="582"/>
                    <a:pt x="1" y="925"/>
                    <a:pt x="1" y="1374"/>
                  </a:cubicBezTo>
                  <a:cubicBezTo>
                    <a:pt x="1" y="1823"/>
                    <a:pt x="80" y="2140"/>
                    <a:pt x="238" y="2378"/>
                  </a:cubicBezTo>
                  <a:cubicBezTo>
                    <a:pt x="397" y="2616"/>
                    <a:pt x="635" y="2748"/>
                    <a:pt x="925" y="2748"/>
                  </a:cubicBezTo>
                  <a:cubicBezTo>
                    <a:pt x="1216" y="2748"/>
                    <a:pt x="1454" y="2616"/>
                    <a:pt x="1612" y="2378"/>
                  </a:cubicBezTo>
                  <a:cubicBezTo>
                    <a:pt x="1770" y="2140"/>
                    <a:pt x="1850" y="1823"/>
                    <a:pt x="1850" y="1374"/>
                  </a:cubicBezTo>
                  <a:cubicBezTo>
                    <a:pt x="1850" y="925"/>
                    <a:pt x="1770" y="582"/>
                    <a:pt x="1612" y="344"/>
                  </a:cubicBezTo>
                  <a:cubicBezTo>
                    <a:pt x="1454" y="106"/>
                    <a:pt x="1216" y="1"/>
                    <a:pt x="925"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1"/>
            <p:cNvSpPr/>
            <p:nvPr/>
          </p:nvSpPr>
          <p:spPr>
            <a:xfrm>
              <a:off x="883950" y="2281650"/>
              <a:ext cx="45575" cy="68700"/>
            </a:xfrm>
            <a:custGeom>
              <a:rect b="b" l="l" r="r" t="t"/>
              <a:pathLst>
                <a:path extrusionOk="0" h="2748" w="1823">
                  <a:moveTo>
                    <a:pt x="925" y="265"/>
                  </a:moveTo>
                  <a:cubicBezTo>
                    <a:pt x="1110" y="265"/>
                    <a:pt x="1242" y="371"/>
                    <a:pt x="1321" y="556"/>
                  </a:cubicBezTo>
                  <a:cubicBezTo>
                    <a:pt x="1427" y="740"/>
                    <a:pt x="1479" y="1005"/>
                    <a:pt x="1479" y="1374"/>
                  </a:cubicBezTo>
                  <a:cubicBezTo>
                    <a:pt x="1479" y="1718"/>
                    <a:pt x="1427" y="2008"/>
                    <a:pt x="1321" y="2193"/>
                  </a:cubicBezTo>
                  <a:cubicBezTo>
                    <a:pt x="1242" y="2352"/>
                    <a:pt x="1110" y="2457"/>
                    <a:pt x="925" y="2457"/>
                  </a:cubicBezTo>
                  <a:cubicBezTo>
                    <a:pt x="740" y="2457"/>
                    <a:pt x="581" y="2352"/>
                    <a:pt x="502" y="2193"/>
                  </a:cubicBezTo>
                  <a:cubicBezTo>
                    <a:pt x="396" y="2008"/>
                    <a:pt x="370" y="1718"/>
                    <a:pt x="370" y="1374"/>
                  </a:cubicBezTo>
                  <a:cubicBezTo>
                    <a:pt x="370" y="1005"/>
                    <a:pt x="396" y="740"/>
                    <a:pt x="502" y="556"/>
                  </a:cubicBezTo>
                  <a:cubicBezTo>
                    <a:pt x="581" y="371"/>
                    <a:pt x="740" y="265"/>
                    <a:pt x="925" y="265"/>
                  </a:cubicBezTo>
                  <a:close/>
                  <a:moveTo>
                    <a:pt x="925" y="1"/>
                  </a:moveTo>
                  <a:cubicBezTo>
                    <a:pt x="608" y="1"/>
                    <a:pt x="396" y="106"/>
                    <a:pt x="238" y="344"/>
                  </a:cubicBezTo>
                  <a:cubicBezTo>
                    <a:pt x="79" y="582"/>
                    <a:pt x="0" y="925"/>
                    <a:pt x="0" y="1374"/>
                  </a:cubicBezTo>
                  <a:cubicBezTo>
                    <a:pt x="0" y="1823"/>
                    <a:pt x="79" y="2140"/>
                    <a:pt x="238" y="2378"/>
                  </a:cubicBezTo>
                  <a:cubicBezTo>
                    <a:pt x="396" y="2616"/>
                    <a:pt x="608" y="2748"/>
                    <a:pt x="925" y="2748"/>
                  </a:cubicBezTo>
                  <a:cubicBezTo>
                    <a:pt x="1215" y="2748"/>
                    <a:pt x="1427" y="2616"/>
                    <a:pt x="1585" y="2378"/>
                  </a:cubicBezTo>
                  <a:cubicBezTo>
                    <a:pt x="1744" y="2140"/>
                    <a:pt x="1823" y="1823"/>
                    <a:pt x="1823" y="1374"/>
                  </a:cubicBezTo>
                  <a:cubicBezTo>
                    <a:pt x="1823" y="925"/>
                    <a:pt x="1744" y="582"/>
                    <a:pt x="1585" y="344"/>
                  </a:cubicBezTo>
                  <a:cubicBezTo>
                    <a:pt x="1427" y="106"/>
                    <a:pt x="1215" y="1"/>
                    <a:pt x="925"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1"/>
            <p:cNvSpPr/>
            <p:nvPr/>
          </p:nvSpPr>
          <p:spPr>
            <a:xfrm>
              <a:off x="941400" y="2281650"/>
              <a:ext cx="46250" cy="68700"/>
            </a:xfrm>
            <a:custGeom>
              <a:rect b="b" l="l" r="r" t="t"/>
              <a:pathLst>
                <a:path extrusionOk="0" h="2748" w="1850">
                  <a:moveTo>
                    <a:pt x="925" y="265"/>
                  </a:moveTo>
                  <a:cubicBezTo>
                    <a:pt x="1110" y="265"/>
                    <a:pt x="1242" y="371"/>
                    <a:pt x="1347" y="556"/>
                  </a:cubicBezTo>
                  <a:cubicBezTo>
                    <a:pt x="1427" y="740"/>
                    <a:pt x="1479" y="1005"/>
                    <a:pt x="1479" y="1374"/>
                  </a:cubicBezTo>
                  <a:cubicBezTo>
                    <a:pt x="1479" y="1718"/>
                    <a:pt x="1427" y="2008"/>
                    <a:pt x="1347" y="2193"/>
                  </a:cubicBezTo>
                  <a:cubicBezTo>
                    <a:pt x="1242" y="2352"/>
                    <a:pt x="1110" y="2457"/>
                    <a:pt x="925" y="2457"/>
                  </a:cubicBezTo>
                  <a:cubicBezTo>
                    <a:pt x="740" y="2457"/>
                    <a:pt x="608" y="2352"/>
                    <a:pt x="502" y="2193"/>
                  </a:cubicBezTo>
                  <a:cubicBezTo>
                    <a:pt x="423" y="2008"/>
                    <a:pt x="370" y="1718"/>
                    <a:pt x="370" y="1374"/>
                  </a:cubicBezTo>
                  <a:cubicBezTo>
                    <a:pt x="370" y="1005"/>
                    <a:pt x="423" y="740"/>
                    <a:pt x="502" y="556"/>
                  </a:cubicBezTo>
                  <a:cubicBezTo>
                    <a:pt x="608" y="371"/>
                    <a:pt x="740" y="265"/>
                    <a:pt x="925" y="265"/>
                  </a:cubicBezTo>
                  <a:close/>
                  <a:moveTo>
                    <a:pt x="925" y="1"/>
                  </a:moveTo>
                  <a:cubicBezTo>
                    <a:pt x="634" y="1"/>
                    <a:pt x="396" y="106"/>
                    <a:pt x="238" y="344"/>
                  </a:cubicBezTo>
                  <a:cubicBezTo>
                    <a:pt x="79" y="582"/>
                    <a:pt x="0" y="925"/>
                    <a:pt x="0" y="1374"/>
                  </a:cubicBezTo>
                  <a:cubicBezTo>
                    <a:pt x="0" y="1823"/>
                    <a:pt x="79" y="2140"/>
                    <a:pt x="238" y="2378"/>
                  </a:cubicBezTo>
                  <a:cubicBezTo>
                    <a:pt x="396" y="2616"/>
                    <a:pt x="634" y="2748"/>
                    <a:pt x="925" y="2748"/>
                  </a:cubicBezTo>
                  <a:cubicBezTo>
                    <a:pt x="1215" y="2748"/>
                    <a:pt x="1453" y="2616"/>
                    <a:pt x="1612" y="2378"/>
                  </a:cubicBezTo>
                  <a:cubicBezTo>
                    <a:pt x="1770" y="2140"/>
                    <a:pt x="1849" y="1823"/>
                    <a:pt x="1849" y="1374"/>
                  </a:cubicBezTo>
                  <a:cubicBezTo>
                    <a:pt x="1849" y="925"/>
                    <a:pt x="1770" y="582"/>
                    <a:pt x="1612" y="344"/>
                  </a:cubicBezTo>
                  <a:cubicBezTo>
                    <a:pt x="1453" y="106"/>
                    <a:pt x="1215" y="1"/>
                    <a:pt x="925"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999500" y="2281650"/>
              <a:ext cx="45600" cy="68700"/>
            </a:xfrm>
            <a:custGeom>
              <a:rect b="b" l="l" r="r" t="t"/>
              <a:pathLst>
                <a:path extrusionOk="0" h="2748" w="1824">
                  <a:moveTo>
                    <a:pt x="899" y="265"/>
                  </a:moveTo>
                  <a:cubicBezTo>
                    <a:pt x="1084" y="265"/>
                    <a:pt x="1242" y="371"/>
                    <a:pt x="1321" y="556"/>
                  </a:cubicBezTo>
                  <a:cubicBezTo>
                    <a:pt x="1427" y="740"/>
                    <a:pt x="1453" y="1005"/>
                    <a:pt x="1453" y="1374"/>
                  </a:cubicBezTo>
                  <a:cubicBezTo>
                    <a:pt x="1453" y="1718"/>
                    <a:pt x="1427" y="2008"/>
                    <a:pt x="1321" y="2193"/>
                  </a:cubicBezTo>
                  <a:cubicBezTo>
                    <a:pt x="1242" y="2352"/>
                    <a:pt x="1084" y="2457"/>
                    <a:pt x="899" y="2457"/>
                  </a:cubicBezTo>
                  <a:cubicBezTo>
                    <a:pt x="714" y="2457"/>
                    <a:pt x="582" y="2352"/>
                    <a:pt x="503" y="2193"/>
                  </a:cubicBezTo>
                  <a:cubicBezTo>
                    <a:pt x="397" y="2008"/>
                    <a:pt x="344" y="1718"/>
                    <a:pt x="344" y="1374"/>
                  </a:cubicBezTo>
                  <a:cubicBezTo>
                    <a:pt x="344" y="1005"/>
                    <a:pt x="397" y="740"/>
                    <a:pt x="503" y="556"/>
                  </a:cubicBezTo>
                  <a:cubicBezTo>
                    <a:pt x="582" y="371"/>
                    <a:pt x="714" y="265"/>
                    <a:pt x="899" y="265"/>
                  </a:cubicBezTo>
                  <a:close/>
                  <a:moveTo>
                    <a:pt x="899" y="1"/>
                  </a:moveTo>
                  <a:cubicBezTo>
                    <a:pt x="608" y="1"/>
                    <a:pt x="397" y="106"/>
                    <a:pt x="238" y="344"/>
                  </a:cubicBezTo>
                  <a:cubicBezTo>
                    <a:pt x="80" y="582"/>
                    <a:pt x="1" y="925"/>
                    <a:pt x="1" y="1374"/>
                  </a:cubicBezTo>
                  <a:cubicBezTo>
                    <a:pt x="1" y="1823"/>
                    <a:pt x="80" y="2140"/>
                    <a:pt x="238" y="2378"/>
                  </a:cubicBezTo>
                  <a:cubicBezTo>
                    <a:pt x="397" y="2616"/>
                    <a:pt x="608" y="2748"/>
                    <a:pt x="899" y="2748"/>
                  </a:cubicBezTo>
                  <a:cubicBezTo>
                    <a:pt x="1216" y="2748"/>
                    <a:pt x="1427" y="2616"/>
                    <a:pt x="1586" y="2378"/>
                  </a:cubicBezTo>
                  <a:cubicBezTo>
                    <a:pt x="1744" y="2140"/>
                    <a:pt x="1823" y="1823"/>
                    <a:pt x="1823" y="1374"/>
                  </a:cubicBezTo>
                  <a:cubicBezTo>
                    <a:pt x="1823" y="925"/>
                    <a:pt x="1744" y="582"/>
                    <a:pt x="1586" y="344"/>
                  </a:cubicBezTo>
                  <a:cubicBezTo>
                    <a:pt x="1427" y="106"/>
                    <a:pt x="1216" y="1"/>
                    <a:pt x="899"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a:off x="1129600" y="1853075"/>
              <a:ext cx="5527225" cy="25"/>
            </a:xfrm>
            <a:custGeom>
              <a:rect b="b" l="l" r="r" t="t"/>
              <a:pathLst>
                <a:path extrusionOk="0" fill="none" h="1" w="221089">
                  <a:moveTo>
                    <a:pt x="0" y="1"/>
                  </a:moveTo>
                  <a:lnTo>
                    <a:pt x="221088" y="1"/>
                  </a:lnTo>
                </a:path>
              </a:pathLst>
            </a:custGeom>
            <a:noFill/>
            <a:ln cap="rnd" cmpd="sng" w="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711600" y="1820075"/>
              <a:ext cx="43600" cy="68700"/>
            </a:xfrm>
            <a:custGeom>
              <a:rect b="b" l="l" r="r" t="t"/>
              <a:pathLst>
                <a:path extrusionOk="0" h="2748" w="1744">
                  <a:moveTo>
                    <a:pt x="792" y="0"/>
                  </a:moveTo>
                  <a:cubicBezTo>
                    <a:pt x="687" y="0"/>
                    <a:pt x="581" y="27"/>
                    <a:pt x="449" y="27"/>
                  </a:cubicBezTo>
                  <a:cubicBezTo>
                    <a:pt x="343" y="53"/>
                    <a:pt x="211" y="80"/>
                    <a:pt x="79" y="132"/>
                  </a:cubicBezTo>
                  <a:lnTo>
                    <a:pt x="79" y="449"/>
                  </a:lnTo>
                  <a:cubicBezTo>
                    <a:pt x="211" y="396"/>
                    <a:pt x="343" y="370"/>
                    <a:pt x="449" y="344"/>
                  </a:cubicBezTo>
                  <a:cubicBezTo>
                    <a:pt x="555" y="317"/>
                    <a:pt x="660" y="317"/>
                    <a:pt x="766" y="317"/>
                  </a:cubicBezTo>
                  <a:cubicBezTo>
                    <a:pt x="951" y="317"/>
                    <a:pt x="1083" y="344"/>
                    <a:pt x="1162" y="423"/>
                  </a:cubicBezTo>
                  <a:cubicBezTo>
                    <a:pt x="1268" y="502"/>
                    <a:pt x="1321" y="608"/>
                    <a:pt x="1321" y="740"/>
                  </a:cubicBezTo>
                  <a:cubicBezTo>
                    <a:pt x="1321" y="872"/>
                    <a:pt x="1268" y="978"/>
                    <a:pt x="1189" y="1030"/>
                  </a:cubicBezTo>
                  <a:cubicBezTo>
                    <a:pt x="1083" y="1110"/>
                    <a:pt x="951" y="1136"/>
                    <a:pt x="766" y="1136"/>
                  </a:cubicBezTo>
                  <a:lnTo>
                    <a:pt x="449" y="1136"/>
                  </a:lnTo>
                  <a:lnTo>
                    <a:pt x="449" y="1427"/>
                  </a:lnTo>
                  <a:lnTo>
                    <a:pt x="766" y="1427"/>
                  </a:lnTo>
                  <a:cubicBezTo>
                    <a:pt x="951" y="1427"/>
                    <a:pt x="1109" y="1479"/>
                    <a:pt x="1215" y="1559"/>
                  </a:cubicBezTo>
                  <a:cubicBezTo>
                    <a:pt x="1321" y="1664"/>
                    <a:pt x="1374" y="1770"/>
                    <a:pt x="1374" y="1929"/>
                  </a:cubicBezTo>
                  <a:cubicBezTo>
                    <a:pt x="1374" y="2087"/>
                    <a:pt x="1321" y="2219"/>
                    <a:pt x="1215" y="2325"/>
                  </a:cubicBezTo>
                  <a:cubicBezTo>
                    <a:pt x="1083" y="2404"/>
                    <a:pt x="925" y="2457"/>
                    <a:pt x="687" y="2457"/>
                  </a:cubicBezTo>
                  <a:cubicBezTo>
                    <a:pt x="555" y="2457"/>
                    <a:pt x="449" y="2430"/>
                    <a:pt x="317" y="2404"/>
                  </a:cubicBezTo>
                  <a:cubicBezTo>
                    <a:pt x="211" y="2378"/>
                    <a:pt x="106" y="2325"/>
                    <a:pt x="0" y="2272"/>
                  </a:cubicBezTo>
                  <a:lnTo>
                    <a:pt x="0" y="2615"/>
                  </a:lnTo>
                  <a:cubicBezTo>
                    <a:pt x="132" y="2668"/>
                    <a:pt x="238" y="2695"/>
                    <a:pt x="370" y="2721"/>
                  </a:cubicBezTo>
                  <a:cubicBezTo>
                    <a:pt x="476" y="2747"/>
                    <a:pt x="581" y="2747"/>
                    <a:pt x="713" y="2747"/>
                  </a:cubicBezTo>
                  <a:cubicBezTo>
                    <a:pt x="1030" y="2747"/>
                    <a:pt x="1294" y="2668"/>
                    <a:pt x="1479" y="2536"/>
                  </a:cubicBezTo>
                  <a:cubicBezTo>
                    <a:pt x="1638" y="2404"/>
                    <a:pt x="1743" y="2193"/>
                    <a:pt x="1743" y="1929"/>
                  </a:cubicBezTo>
                  <a:cubicBezTo>
                    <a:pt x="1743" y="1770"/>
                    <a:pt x="1691" y="1612"/>
                    <a:pt x="1585" y="1506"/>
                  </a:cubicBezTo>
                  <a:cubicBezTo>
                    <a:pt x="1506" y="1400"/>
                    <a:pt x="1374" y="1321"/>
                    <a:pt x="1189" y="1268"/>
                  </a:cubicBezTo>
                  <a:cubicBezTo>
                    <a:pt x="1347" y="1242"/>
                    <a:pt x="1453" y="1163"/>
                    <a:pt x="1559" y="1057"/>
                  </a:cubicBezTo>
                  <a:cubicBezTo>
                    <a:pt x="1638" y="978"/>
                    <a:pt x="1664" y="846"/>
                    <a:pt x="1664" y="687"/>
                  </a:cubicBezTo>
                  <a:cubicBezTo>
                    <a:pt x="1664" y="476"/>
                    <a:pt x="1585" y="317"/>
                    <a:pt x="1426" y="185"/>
                  </a:cubicBezTo>
                  <a:cubicBezTo>
                    <a:pt x="1268" y="80"/>
                    <a:pt x="1057" y="0"/>
                    <a:pt x="792"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a:off x="768375" y="1820075"/>
              <a:ext cx="45600" cy="68700"/>
            </a:xfrm>
            <a:custGeom>
              <a:rect b="b" l="l" r="r" t="t"/>
              <a:pathLst>
                <a:path extrusionOk="0" h="2748" w="1824">
                  <a:moveTo>
                    <a:pt x="925" y="291"/>
                  </a:moveTo>
                  <a:cubicBezTo>
                    <a:pt x="1110" y="291"/>
                    <a:pt x="1242" y="370"/>
                    <a:pt x="1321" y="555"/>
                  </a:cubicBezTo>
                  <a:cubicBezTo>
                    <a:pt x="1427" y="740"/>
                    <a:pt x="1480" y="1004"/>
                    <a:pt x="1480" y="1374"/>
                  </a:cubicBezTo>
                  <a:cubicBezTo>
                    <a:pt x="1480" y="1744"/>
                    <a:pt x="1427" y="2008"/>
                    <a:pt x="1321" y="2193"/>
                  </a:cubicBezTo>
                  <a:cubicBezTo>
                    <a:pt x="1242" y="2378"/>
                    <a:pt x="1110" y="2457"/>
                    <a:pt x="925" y="2457"/>
                  </a:cubicBezTo>
                  <a:cubicBezTo>
                    <a:pt x="740" y="2457"/>
                    <a:pt x="582" y="2378"/>
                    <a:pt x="503" y="2193"/>
                  </a:cubicBezTo>
                  <a:cubicBezTo>
                    <a:pt x="397" y="2008"/>
                    <a:pt x="344" y="1744"/>
                    <a:pt x="344" y="1374"/>
                  </a:cubicBezTo>
                  <a:cubicBezTo>
                    <a:pt x="344" y="1004"/>
                    <a:pt x="397" y="740"/>
                    <a:pt x="503" y="555"/>
                  </a:cubicBezTo>
                  <a:cubicBezTo>
                    <a:pt x="582" y="370"/>
                    <a:pt x="740" y="291"/>
                    <a:pt x="925" y="291"/>
                  </a:cubicBezTo>
                  <a:close/>
                  <a:moveTo>
                    <a:pt x="925" y="0"/>
                  </a:moveTo>
                  <a:cubicBezTo>
                    <a:pt x="608" y="0"/>
                    <a:pt x="397" y="132"/>
                    <a:pt x="238" y="370"/>
                  </a:cubicBezTo>
                  <a:cubicBezTo>
                    <a:pt x="80" y="581"/>
                    <a:pt x="1" y="925"/>
                    <a:pt x="1" y="1374"/>
                  </a:cubicBezTo>
                  <a:cubicBezTo>
                    <a:pt x="1" y="1823"/>
                    <a:pt x="80" y="2166"/>
                    <a:pt x="238" y="2404"/>
                  </a:cubicBezTo>
                  <a:cubicBezTo>
                    <a:pt x="397" y="2642"/>
                    <a:pt x="608" y="2747"/>
                    <a:pt x="925" y="2747"/>
                  </a:cubicBezTo>
                  <a:cubicBezTo>
                    <a:pt x="1216" y="2747"/>
                    <a:pt x="1427" y="2642"/>
                    <a:pt x="1586" y="2404"/>
                  </a:cubicBezTo>
                  <a:cubicBezTo>
                    <a:pt x="1744" y="2166"/>
                    <a:pt x="1823" y="1823"/>
                    <a:pt x="1823" y="1374"/>
                  </a:cubicBezTo>
                  <a:cubicBezTo>
                    <a:pt x="1823" y="925"/>
                    <a:pt x="1744" y="608"/>
                    <a:pt x="1586" y="370"/>
                  </a:cubicBezTo>
                  <a:cubicBezTo>
                    <a:pt x="1427" y="132"/>
                    <a:pt x="1216" y="0"/>
                    <a:pt x="925"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a:off x="825825" y="1820075"/>
              <a:ext cx="46250" cy="68700"/>
            </a:xfrm>
            <a:custGeom>
              <a:rect b="b" l="l" r="r" t="t"/>
              <a:pathLst>
                <a:path extrusionOk="0" h="2748" w="1850">
                  <a:moveTo>
                    <a:pt x="925" y="291"/>
                  </a:moveTo>
                  <a:cubicBezTo>
                    <a:pt x="1110" y="291"/>
                    <a:pt x="1242" y="370"/>
                    <a:pt x="1348" y="555"/>
                  </a:cubicBezTo>
                  <a:cubicBezTo>
                    <a:pt x="1427" y="740"/>
                    <a:pt x="1480" y="1004"/>
                    <a:pt x="1480" y="1374"/>
                  </a:cubicBezTo>
                  <a:cubicBezTo>
                    <a:pt x="1480" y="1744"/>
                    <a:pt x="1427" y="2008"/>
                    <a:pt x="1348" y="2193"/>
                  </a:cubicBezTo>
                  <a:cubicBezTo>
                    <a:pt x="1242" y="2378"/>
                    <a:pt x="1110" y="2457"/>
                    <a:pt x="925" y="2457"/>
                  </a:cubicBezTo>
                  <a:cubicBezTo>
                    <a:pt x="740" y="2457"/>
                    <a:pt x="608" y="2378"/>
                    <a:pt x="503" y="2193"/>
                  </a:cubicBezTo>
                  <a:cubicBezTo>
                    <a:pt x="423" y="2008"/>
                    <a:pt x="371" y="1744"/>
                    <a:pt x="371" y="1374"/>
                  </a:cubicBezTo>
                  <a:cubicBezTo>
                    <a:pt x="371" y="1004"/>
                    <a:pt x="423" y="740"/>
                    <a:pt x="503" y="555"/>
                  </a:cubicBezTo>
                  <a:cubicBezTo>
                    <a:pt x="608" y="370"/>
                    <a:pt x="740" y="291"/>
                    <a:pt x="925" y="291"/>
                  </a:cubicBezTo>
                  <a:close/>
                  <a:moveTo>
                    <a:pt x="925" y="0"/>
                  </a:moveTo>
                  <a:cubicBezTo>
                    <a:pt x="635" y="0"/>
                    <a:pt x="397" y="132"/>
                    <a:pt x="238" y="370"/>
                  </a:cubicBezTo>
                  <a:cubicBezTo>
                    <a:pt x="80" y="581"/>
                    <a:pt x="1" y="925"/>
                    <a:pt x="1" y="1374"/>
                  </a:cubicBezTo>
                  <a:cubicBezTo>
                    <a:pt x="1" y="1823"/>
                    <a:pt x="80" y="2166"/>
                    <a:pt x="238" y="2404"/>
                  </a:cubicBezTo>
                  <a:cubicBezTo>
                    <a:pt x="397" y="2642"/>
                    <a:pt x="635" y="2747"/>
                    <a:pt x="925" y="2747"/>
                  </a:cubicBezTo>
                  <a:cubicBezTo>
                    <a:pt x="1216" y="2747"/>
                    <a:pt x="1454" y="2642"/>
                    <a:pt x="1612" y="2404"/>
                  </a:cubicBezTo>
                  <a:cubicBezTo>
                    <a:pt x="1770" y="2166"/>
                    <a:pt x="1850" y="1823"/>
                    <a:pt x="1850" y="1374"/>
                  </a:cubicBezTo>
                  <a:cubicBezTo>
                    <a:pt x="1850" y="925"/>
                    <a:pt x="1770" y="608"/>
                    <a:pt x="1612" y="370"/>
                  </a:cubicBezTo>
                  <a:cubicBezTo>
                    <a:pt x="1454" y="132"/>
                    <a:pt x="1216" y="0"/>
                    <a:pt x="925"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883950" y="1820075"/>
              <a:ext cx="45575" cy="68700"/>
            </a:xfrm>
            <a:custGeom>
              <a:rect b="b" l="l" r="r" t="t"/>
              <a:pathLst>
                <a:path extrusionOk="0" h="2748" w="1823">
                  <a:moveTo>
                    <a:pt x="925" y="291"/>
                  </a:moveTo>
                  <a:cubicBezTo>
                    <a:pt x="1110" y="291"/>
                    <a:pt x="1242" y="370"/>
                    <a:pt x="1321" y="555"/>
                  </a:cubicBezTo>
                  <a:cubicBezTo>
                    <a:pt x="1427" y="740"/>
                    <a:pt x="1479" y="1004"/>
                    <a:pt x="1479" y="1374"/>
                  </a:cubicBezTo>
                  <a:cubicBezTo>
                    <a:pt x="1479" y="1744"/>
                    <a:pt x="1427" y="2008"/>
                    <a:pt x="1321" y="2193"/>
                  </a:cubicBezTo>
                  <a:cubicBezTo>
                    <a:pt x="1242" y="2378"/>
                    <a:pt x="1110" y="2457"/>
                    <a:pt x="925" y="2457"/>
                  </a:cubicBezTo>
                  <a:cubicBezTo>
                    <a:pt x="740" y="2457"/>
                    <a:pt x="581" y="2378"/>
                    <a:pt x="502" y="2193"/>
                  </a:cubicBezTo>
                  <a:cubicBezTo>
                    <a:pt x="396" y="2008"/>
                    <a:pt x="370" y="1744"/>
                    <a:pt x="370" y="1374"/>
                  </a:cubicBezTo>
                  <a:cubicBezTo>
                    <a:pt x="370" y="1004"/>
                    <a:pt x="396" y="740"/>
                    <a:pt x="502" y="555"/>
                  </a:cubicBezTo>
                  <a:cubicBezTo>
                    <a:pt x="581" y="370"/>
                    <a:pt x="740" y="291"/>
                    <a:pt x="925" y="291"/>
                  </a:cubicBezTo>
                  <a:close/>
                  <a:moveTo>
                    <a:pt x="925" y="0"/>
                  </a:moveTo>
                  <a:cubicBezTo>
                    <a:pt x="608" y="0"/>
                    <a:pt x="396" y="132"/>
                    <a:pt x="238" y="370"/>
                  </a:cubicBezTo>
                  <a:cubicBezTo>
                    <a:pt x="79" y="581"/>
                    <a:pt x="0" y="925"/>
                    <a:pt x="0" y="1374"/>
                  </a:cubicBezTo>
                  <a:cubicBezTo>
                    <a:pt x="0" y="1823"/>
                    <a:pt x="79" y="2166"/>
                    <a:pt x="238" y="2404"/>
                  </a:cubicBezTo>
                  <a:cubicBezTo>
                    <a:pt x="396" y="2642"/>
                    <a:pt x="608" y="2747"/>
                    <a:pt x="925" y="2747"/>
                  </a:cubicBezTo>
                  <a:cubicBezTo>
                    <a:pt x="1215" y="2747"/>
                    <a:pt x="1427" y="2642"/>
                    <a:pt x="1585" y="2404"/>
                  </a:cubicBezTo>
                  <a:cubicBezTo>
                    <a:pt x="1744" y="2166"/>
                    <a:pt x="1823" y="1823"/>
                    <a:pt x="1823" y="1374"/>
                  </a:cubicBezTo>
                  <a:cubicBezTo>
                    <a:pt x="1823" y="925"/>
                    <a:pt x="1744" y="608"/>
                    <a:pt x="1585" y="370"/>
                  </a:cubicBezTo>
                  <a:cubicBezTo>
                    <a:pt x="1427" y="132"/>
                    <a:pt x="1215" y="0"/>
                    <a:pt x="925"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941400" y="1820075"/>
              <a:ext cx="46250" cy="68700"/>
            </a:xfrm>
            <a:custGeom>
              <a:rect b="b" l="l" r="r" t="t"/>
              <a:pathLst>
                <a:path extrusionOk="0" h="2748" w="1850">
                  <a:moveTo>
                    <a:pt x="925" y="291"/>
                  </a:moveTo>
                  <a:cubicBezTo>
                    <a:pt x="1110" y="291"/>
                    <a:pt x="1242" y="370"/>
                    <a:pt x="1347" y="555"/>
                  </a:cubicBezTo>
                  <a:cubicBezTo>
                    <a:pt x="1427" y="740"/>
                    <a:pt x="1479" y="1004"/>
                    <a:pt x="1479" y="1374"/>
                  </a:cubicBezTo>
                  <a:cubicBezTo>
                    <a:pt x="1479" y="1744"/>
                    <a:pt x="1427" y="2008"/>
                    <a:pt x="1347" y="2193"/>
                  </a:cubicBezTo>
                  <a:cubicBezTo>
                    <a:pt x="1242" y="2378"/>
                    <a:pt x="1110" y="2457"/>
                    <a:pt x="925" y="2457"/>
                  </a:cubicBezTo>
                  <a:cubicBezTo>
                    <a:pt x="740" y="2457"/>
                    <a:pt x="608" y="2378"/>
                    <a:pt x="502" y="2193"/>
                  </a:cubicBezTo>
                  <a:cubicBezTo>
                    <a:pt x="423" y="2008"/>
                    <a:pt x="370" y="1744"/>
                    <a:pt x="370" y="1374"/>
                  </a:cubicBezTo>
                  <a:cubicBezTo>
                    <a:pt x="370" y="1004"/>
                    <a:pt x="423" y="740"/>
                    <a:pt x="502" y="555"/>
                  </a:cubicBezTo>
                  <a:cubicBezTo>
                    <a:pt x="608" y="370"/>
                    <a:pt x="740" y="291"/>
                    <a:pt x="925" y="291"/>
                  </a:cubicBezTo>
                  <a:close/>
                  <a:moveTo>
                    <a:pt x="925" y="0"/>
                  </a:moveTo>
                  <a:cubicBezTo>
                    <a:pt x="634" y="0"/>
                    <a:pt x="396" y="132"/>
                    <a:pt x="238" y="370"/>
                  </a:cubicBezTo>
                  <a:cubicBezTo>
                    <a:pt x="79" y="581"/>
                    <a:pt x="0" y="925"/>
                    <a:pt x="0" y="1374"/>
                  </a:cubicBezTo>
                  <a:cubicBezTo>
                    <a:pt x="0" y="1823"/>
                    <a:pt x="79" y="2166"/>
                    <a:pt x="238" y="2404"/>
                  </a:cubicBezTo>
                  <a:cubicBezTo>
                    <a:pt x="396" y="2642"/>
                    <a:pt x="634" y="2747"/>
                    <a:pt x="925" y="2747"/>
                  </a:cubicBezTo>
                  <a:cubicBezTo>
                    <a:pt x="1215" y="2747"/>
                    <a:pt x="1453" y="2642"/>
                    <a:pt x="1612" y="2404"/>
                  </a:cubicBezTo>
                  <a:cubicBezTo>
                    <a:pt x="1770" y="2166"/>
                    <a:pt x="1849" y="1823"/>
                    <a:pt x="1849" y="1374"/>
                  </a:cubicBezTo>
                  <a:cubicBezTo>
                    <a:pt x="1849" y="925"/>
                    <a:pt x="1770" y="608"/>
                    <a:pt x="1612" y="370"/>
                  </a:cubicBezTo>
                  <a:cubicBezTo>
                    <a:pt x="1453" y="132"/>
                    <a:pt x="1215" y="0"/>
                    <a:pt x="925"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999500" y="1820075"/>
              <a:ext cx="45600" cy="68700"/>
            </a:xfrm>
            <a:custGeom>
              <a:rect b="b" l="l" r="r" t="t"/>
              <a:pathLst>
                <a:path extrusionOk="0" h="2748" w="1824">
                  <a:moveTo>
                    <a:pt x="899" y="291"/>
                  </a:moveTo>
                  <a:cubicBezTo>
                    <a:pt x="1084" y="291"/>
                    <a:pt x="1242" y="370"/>
                    <a:pt x="1321" y="555"/>
                  </a:cubicBezTo>
                  <a:cubicBezTo>
                    <a:pt x="1427" y="740"/>
                    <a:pt x="1453" y="1004"/>
                    <a:pt x="1453" y="1374"/>
                  </a:cubicBezTo>
                  <a:cubicBezTo>
                    <a:pt x="1453" y="1744"/>
                    <a:pt x="1427" y="2008"/>
                    <a:pt x="1321" y="2193"/>
                  </a:cubicBezTo>
                  <a:cubicBezTo>
                    <a:pt x="1242" y="2378"/>
                    <a:pt x="1084" y="2457"/>
                    <a:pt x="899" y="2457"/>
                  </a:cubicBezTo>
                  <a:cubicBezTo>
                    <a:pt x="714" y="2457"/>
                    <a:pt x="582" y="2378"/>
                    <a:pt x="503" y="2193"/>
                  </a:cubicBezTo>
                  <a:cubicBezTo>
                    <a:pt x="397" y="2008"/>
                    <a:pt x="344" y="1744"/>
                    <a:pt x="344" y="1374"/>
                  </a:cubicBezTo>
                  <a:cubicBezTo>
                    <a:pt x="344" y="1004"/>
                    <a:pt x="397" y="740"/>
                    <a:pt x="503" y="555"/>
                  </a:cubicBezTo>
                  <a:cubicBezTo>
                    <a:pt x="582" y="370"/>
                    <a:pt x="714" y="291"/>
                    <a:pt x="899" y="291"/>
                  </a:cubicBezTo>
                  <a:close/>
                  <a:moveTo>
                    <a:pt x="899" y="0"/>
                  </a:moveTo>
                  <a:cubicBezTo>
                    <a:pt x="608" y="0"/>
                    <a:pt x="397" y="132"/>
                    <a:pt x="238" y="370"/>
                  </a:cubicBezTo>
                  <a:cubicBezTo>
                    <a:pt x="80" y="581"/>
                    <a:pt x="1" y="925"/>
                    <a:pt x="1" y="1374"/>
                  </a:cubicBezTo>
                  <a:cubicBezTo>
                    <a:pt x="1" y="1823"/>
                    <a:pt x="80" y="2166"/>
                    <a:pt x="238" y="2404"/>
                  </a:cubicBezTo>
                  <a:cubicBezTo>
                    <a:pt x="397" y="2642"/>
                    <a:pt x="608" y="2747"/>
                    <a:pt x="899" y="2747"/>
                  </a:cubicBezTo>
                  <a:cubicBezTo>
                    <a:pt x="1216" y="2747"/>
                    <a:pt x="1427" y="2642"/>
                    <a:pt x="1586" y="2404"/>
                  </a:cubicBezTo>
                  <a:cubicBezTo>
                    <a:pt x="1744" y="2166"/>
                    <a:pt x="1823" y="1823"/>
                    <a:pt x="1823" y="1374"/>
                  </a:cubicBezTo>
                  <a:cubicBezTo>
                    <a:pt x="1823" y="925"/>
                    <a:pt x="1744" y="608"/>
                    <a:pt x="1586" y="370"/>
                  </a:cubicBezTo>
                  <a:cubicBezTo>
                    <a:pt x="1427" y="132"/>
                    <a:pt x="1216" y="0"/>
                    <a:pt x="899"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a:off x="578850" y="2979650"/>
              <a:ext cx="72000" cy="61450"/>
            </a:xfrm>
            <a:custGeom>
              <a:rect b="b" l="l" r="r" t="t"/>
              <a:pathLst>
                <a:path extrusionOk="0" h="2458" w="2880">
                  <a:moveTo>
                    <a:pt x="1" y="1"/>
                  </a:moveTo>
                  <a:lnTo>
                    <a:pt x="1" y="2457"/>
                  </a:lnTo>
                  <a:lnTo>
                    <a:pt x="318" y="2457"/>
                  </a:lnTo>
                  <a:lnTo>
                    <a:pt x="318" y="1427"/>
                  </a:lnTo>
                  <a:lnTo>
                    <a:pt x="2880" y="1427"/>
                  </a:lnTo>
                  <a:lnTo>
                    <a:pt x="2880" y="1031"/>
                  </a:lnTo>
                  <a:lnTo>
                    <a:pt x="318" y="1031"/>
                  </a:lnTo>
                  <a:lnTo>
                    <a:pt x="318"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578850" y="2914275"/>
              <a:ext cx="72000" cy="56150"/>
            </a:xfrm>
            <a:custGeom>
              <a:rect b="b" l="l" r="r" t="t"/>
              <a:pathLst>
                <a:path extrusionOk="0" h="2246" w="2880">
                  <a:moveTo>
                    <a:pt x="820" y="793"/>
                  </a:moveTo>
                  <a:cubicBezTo>
                    <a:pt x="1005" y="793"/>
                    <a:pt x="1137" y="846"/>
                    <a:pt x="1216" y="925"/>
                  </a:cubicBezTo>
                  <a:cubicBezTo>
                    <a:pt x="1295" y="1031"/>
                    <a:pt x="1348" y="1163"/>
                    <a:pt x="1348" y="1374"/>
                  </a:cubicBezTo>
                  <a:lnTo>
                    <a:pt x="1348" y="1850"/>
                  </a:lnTo>
                  <a:lnTo>
                    <a:pt x="318" y="1850"/>
                  </a:lnTo>
                  <a:lnTo>
                    <a:pt x="318" y="1374"/>
                  </a:lnTo>
                  <a:cubicBezTo>
                    <a:pt x="318" y="1163"/>
                    <a:pt x="371" y="1031"/>
                    <a:pt x="450" y="925"/>
                  </a:cubicBezTo>
                  <a:cubicBezTo>
                    <a:pt x="529" y="846"/>
                    <a:pt x="661" y="793"/>
                    <a:pt x="820" y="793"/>
                  </a:cubicBezTo>
                  <a:close/>
                  <a:moveTo>
                    <a:pt x="2880" y="1"/>
                  </a:moveTo>
                  <a:lnTo>
                    <a:pt x="2088" y="397"/>
                  </a:lnTo>
                  <a:cubicBezTo>
                    <a:pt x="1929" y="476"/>
                    <a:pt x="1797" y="555"/>
                    <a:pt x="1718" y="635"/>
                  </a:cubicBezTo>
                  <a:cubicBezTo>
                    <a:pt x="1612" y="714"/>
                    <a:pt x="1559" y="793"/>
                    <a:pt x="1533" y="872"/>
                  </a:cubicBezTo>
                  <a:cubicBezTo>
                    <a:pt x="1480" y="714"/>
                    <a:pt x="1401" y="608"/>
                    <a:pt x="1269" y="502"/>
                  </a:cubicBezTo>
                  <a:cubicBezTo>
                    <a:pt x="1163" y="423"/>
                    <a:pt x="1005" y="370"/>
                    <a:pt x="820" y="370"/>
                  </a:cubicBezTo>
                  <a:cubicBezTo>
                    <a:pt x="555" y="370"/>
                    <a:pt x="344" y="450"/>
                    <a:pt x="212" y="635"/>
                  </a:cubicBezTo>
                  <a:cubicBezTo>
                    <a:pt x="54" y="793"/>
                    <a:pt x="1" y="1031"/>
                    <a:pt x="1" y="1374"/>
                  </a:cubicBezTo>
                  <a:lnTo>
                    <a:pt x="1" y="2246"/>
                  </a:lnTo>
                  <a:lnTo>
                    <a:pt x="2880" y="2246"/>
                  </a:lnTo>
                  <a:lnTo>
                    <a:pt x="2880" y="1850"/>
                  </a:lnTo>
                  <a:lnTo>
                    <a:pt x="1665" y="1850"/>
                  </a:lnTo>
                  <a:lnTo>
                    <a:pt x="1665" y="1427"/>
                  </a:lnTo>
                  <a:cubicBezTo>
                    <a:pt x="1665" y="1269"/>
                    <a:pt x="1691" y="1163"/>
                    <a:pt x="1771" y="1057"/>
                  </a:cubicBezTo>
                  <a:cubicBezTo>
                    <a:pt x="1823" y="978"/>
                    <a:pt x="1955" y="872"/>
                    <a:pt x="2140" y="793"/>
                  </a:cubicBezTo>
                  <a:lnTo>
                    <a:pt x="2880" y="423"/>
                  </a:lnTo>
                  <a:lnTo>
                    <a:pt x="2880"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
            <p:cNvSpPr/>
            <p:nvPr/>
          </p:nvSpPr>
          <p:spPr>
            <a:xfrm>
              <a:off x="578850" y="2848250"/>
              <a:ext cx="72000" cy="66050"/>
            </a:xfrm>
            <a:custGeom>
              <a:rect b="b" l="l" r="r" t="t"/>
              <a:pathLst>
                <a:path extrusionOk="0" h="2642" w="2880">
                  <a:moveTo>
                    <a:pt x="1823" y="793"/>
                  </a:moveTo>
                  <a:lnTo>
                    <a:pt x="1823" y="1849"/>
                  </a:lnTo>
                  <a:lnTo>
                    <a:pt x="371" y="1321"/>
                  </a:lnTo>
                  <a:lnTo>
                    <a:pt x="1823" y="793"/>
                  </a:lnTo>
                  <a:close/>
                  <a:moveTo>
                    <a:pt x="2880" y="0"/>
                  </a:moveTo>
                  <a:lnTo>
                    <a:pt x="1" y="1110"/>
                  </a:lnTo>
                  <a:lnTo>
                    <a:pt x="1" y="1559"/>
                  </a:lnTo>
                  <a:lnTo>
                    <a:pt x="2880" y="2642"/>
                  </a:lnTo>
                  <a:lnTo>
                    <a:pt x="2880" y="2245"/>
                  </a:lnTo>
                  <a:lnTo>
                    <a:pt x="2140" y="1981"/>
                  </a:lnTo>
                  <a:lnTo>
                    <a:pt x="2140" y="687"/>
                  </a:lnTo>
                  <a:lnTo>
                    <a:pt x="2880" y="423"/>
                  </a:lnTo>
                  <a:lnTo>
                    <a:pt x="2880"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p:nvPr/>
          </p:nvSpPr>
          <p:spPr>
            <a:xfrm>
              <a:off x="578850" y="2796075"/>
              <a:ext cx="72000" cy="41625"/>
            </a:xfrm>
            <a:custGeom>
              <a:rect b="b" l="l" r="r" t="t"/>
              <a:pathLst>
                <a:path extrusionOk="0" h="1665" w="2880">
                  <a:moveTo>
                    <a:pt x="1" y="0"/>
                  </a:moveTo>
                  <a:lnTo>
                    <a:pt x="1" y="1665"/>
                  </a:lnTo>
                  <a:lnTo>
                    <a:pt x="2880" y="1665"/>
                  </a:lnTo>
                  <a:lnTo>
                    <a:pt x="2880" y="1268"/>
                  </a:lnTo>
                  <a:lnTo>
                    <a:pt x="1506" y="1268"/>
                  </a:lnTo>
                  <a:lnTo>
                    <a:pt x="1506" y="133"/>
                  </a:lnTo>
                  <a:lnTo>
                    <a:pt x="1163" y="133"/>
                  </a:lnTo>
                  <a:lnTo>
                    <a:pt x="1163" y="1268"/>
                  </a:lnTo>
                  <a:lnTo>
                    <a:pt x="318" y="1268"/>
                  </a:lnTo>
                  <a:lnTo>
                    <a:pt x="318"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1"/>
            <p:cNvSpPr/>
            <p:nvPr/>
          </p:nvSpPr>
          <p:spPr>
            <a:xfrm>
              <a:off x="578850" y="2739275"/>
              <a:ext cx="72000" cy="41625"/>
            </a:xfrm>
            <a:custGeom>
              <a:rect b="b" l="l" r="r" t="t"/>
              <a:pathLst>
                <a:path extrusionOk="0" h="1665" w="2880">
                  <a:moveTo>
                    <a:pt x="1" y="1"/>
                  </a:moveTo>
                  <a:lnTo>
                    <a:pt x="1" y="1665"/>
                  </a:lnTo>
                  <a:lnTo>
                    <a:pt x="2880" y="1665"/>
                  </a:lnTo>
                  <a:lnTo>
                    <a:pt x="2880" y="1269"/>
                  </a:lnTo>
                  <a:lnTo>
                    <a:pt x="1506" y="1269"/>
                  </a:lnTo>
                  <a:lnTo>
                    <a:pt x="1506" y="133"/>
                  </a:lnTo>
                  <a:lnTo>
                    <a:pt x="1163" y="133"/>
                  </a:lnTo>
                  <a:lnTo>
                    <a:pt x="1163" y="1269"/>
                  </a:lnTo>
                  <a:lnTo>
                    <a:pt x="318" y="1269"/>
                  </a:lnTo>
                  <a:lnTo>
                    <a:pt x="318"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
            <p:cNvSpPr/>
            <p:nvPr/>
          </p:nvSpPr>
          <p:spPr>
            <a:xfrm>
              <a:off x="578850" y="2714200"/>
              <a:ext cx="72000" cy="9925"/>
            </a:xfrm>
            <a:custGeom>
              <a:rect b="b" l="l" r="r" t="t"/>
              <a:pathLst>
                <a:path extrusionOk="0" h="397" w="2880">
                  <a:moveTo>
                    <a:pt x="1" y="0"/>
                  </a:moveTo>
                  <a:lnTo>
                    <a:pt x="1" y="396"/>
                  </a:lnTo>
                  <a:lnTo>
                    <a:pt x="2880" y="396"/>
                  </a:lnTo>
                  <a:lnTo>
                    <a:pt x="2880"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
            <p:cNvSpPr/>
            <p:nvPr/>
          </p:nvSpPr>
          <p:spPr>
            <a:xfrm>
              <a:off x="577525" y="2640900"/>
              <a:ext cx="74650" cy="58125"/>
            </a:xfrm>
            <a:custGeom>
              <a:rect b="b" l="l" r="r" t="t"/>
              <a:pathLst>
                <a:path extrusionOk="0" h="2325" w="2986">
                  <a:moveTo>
                    <a:pt x="265" y="0"/>
                  </a:moveTo>
                  <a:cubicBezTo>
                    <a:pt x="186" y="132"/>
                    <a:pt x="107" y="264"/>
                    <a:pt x="54" y="423"/>
                  </a:cubicBezTo>
                  <a:cubicBezTo>
                    <a:pt x="27" y="581"/>
                    <a:pt x="1" y="740"/>
                    <a:pt x="1" y="898"/>
                  </a:cubicBezTo>
                  <a:cubicBezTo>
                    <a:pt x="1" y="1347"/>
                    <a:pt x="133" y="1691"/>
                    <a:pt x="397" y="1955"/>
                  </a:cubicBezTo>
                  <a:cubicBezTo>
                    <a:pt x="661" y="2193"/>
                    <a:pt x="1031" y="2325"/>
                    <a:pt x="1507" y="2325"/>
                  </a:cubicBezTo>
                  <a:cubicBezTo>
                    <a:pt x="1956" y="2325"/>
                    <a:pt x="2325" y="2193"/>
                    <a:pt x="2590" y="1955"/>
                  </a:cubicBezTo>
                  <a:cubicBezTo>
                    <a:pt x="2854" y="1691"/>
                    <a:pt x="2986" y="1347"/>
                    <a:pt x="2986" y="898"/>
                  </a:cubicBezTo>
                  <a:cubicBezTo>
                    <a:pt x="2986" y="740"/>
                    <a:pt x="2959" y="581"/>
                    <a:pt x="2933" y="423"/>
                  </a:cubicBezTo>
                  <a:cubicBezTo>
                    <a:pt x="2880" y="264"/>
                    <a:pt x="2801" y="132"/>
                    <a:pt x="2722" y="0"/>
                  </a:cubicBezTo>
                  <a:lnTo>
                    <a:pt x="2299" y="0"/>
                  </a:lnTo>
                  <a:cubicBezTo>
                    <a:pt x="2431" y="132"/>
                    <a:pt x="2510" y="264"/>
                    <a:pt x="2563" y="423"/>
                  </a:cubicBezTo>
                  <a:cubicBezTo>
                    <a:pt x="2642" y="555"/>
                    <a:pt x="2669" y="713"/>
                    <a:pt x="2669" y="898"/>
                  </a:cubicBezTo>
                  <a:cubicBezTo>
                    <a:pt x="2669" y="1215"/>
                    <a:pt x="2563" y="1479"/>
                    <a:pt x="2378" y="1638"/>
                  </a:cubicBezTo>
                  <a:cubicBezTo>
                    <a:pt x="2167" y="1823"/>
                    <a:pt x="1876" y="1902"/>
                    <a:pt x="1507" y="1902"/>
                  </a:cubicBezTo>
                  <a:cubicBezTo>
                    <a:pt x="1110" y="1902"/>
                    <a:pt x="820" y="1823"/>
                    <a:pt x="608" y="1638"/>
                  </a:cubicBezTo>
                  <a:cubicBezTo>
                    <a:pt x="424" y="1479"/>
                    <a:pt x="318" y="1215"/>
                    <a:pt x="318" y="898"/>
                  </a:cubicBezTo>
                  <a:cubicBezTo>
                    <a:pt x="318" y="713"/>
                    <a:pt x="344" y="555"/>
                    <a:pt x="397" y="423"/>
                  </a:cubicBezTo>
                  <a:cubicBezTo>
                    <a:pt x="476" y="264"/>
                    <a:pt x="556" y="132"/>
                    <a:pt x="688"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p:nvPr/>
          </p:nvSpPr>
          <p:spPr>
            <a:xfrm>
              <a:off x="1380525" y="1614050"/>
              <a:ext cx="5027325" cy="1756550"/>
            </a:xfrm>
            <a:custGeom>
              <a:rect b="b" l="l" r="r" t="t"/>
              <a:pathLst>
                <a:path extrusionOk="0" fill="none" h="70262" w="201093">
                  <a:moveTo>
                    <a:pt x="1" y="68835"/>
                  </a:moveTo>
                  <a:lnTo>
                    <a:pt x="33521" y="15400"/>
                  </a:lnTo>
                  <a:lnTo>
                    <a:pt x="67040" y="3196"/>
                  </a:lnTo>
                  <a:lnTo>
                    <a:pt x="100534" y="1189"/>
                  </a:lnTo>
                  <a:lnTo>
                    <a:pt x="134053" y="0"/>
                  </a:lnTo>
                  <a:lnTo>
                    <a:pt x="167573" y="5679"/>
                  </a:lnTo>
                  <a:lnTo>
                    <a:pt x="201093" y="70262"/>
                  </a:lnTo>
                </a:path>
              </a:pathLst>
            </a:custGeom>
            <a:noFill/>
            <a:ln cap="rnd" cmpd="sng" w="25100">
              <a:solidFill>
                <a:srgbClr val="F7718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
            <p:cNvSpPr/>
            <p:nvPr/>
          </p:nvSpPr>
          <p:spPr>
            <a:xfrm>
              <a:off x="1380525" y="1911200"/>
              <a:ext cx="5027325" cy="1891950"/>
            </a:xfrm>
            <a:custGeom>
              <a:rect b="b" l="l" r="r" t="t"/>
              <a:pathLst>
                <a:path extrusionOk="0" fill="none" h="75678" w="201093">
                  <a:moveTo>
                    <a:pt x="1" y="75677"/>
                  </a:moveTo>
                  <a:lnTo>
                    <a:pt x="33521" y="17434"/>
                  </a:lnTo>
                  <a:lnTo>
                    <a:pt x="67040" y="978"/>
                  </a:lnTo>
                  <a:lnTo>
                    <a:pt x="100534" y="0"/>
                  </a:lnTo>
                  <a:lnTo>
                    <a:pt x="134053" y="1453"/>
                  </a:lnTo>
                  <a:lnTo>
                    <a:pt x="167573" y="11940"/>
                  </a:lnTo>
                  <a:lnTo>
                    <a:pt x="201093" y="73855"/>
                  </a:lnTo>
                </a:path>
              </a:pathLst>
            </a:custGeom>
            <a:noFill/>
            <a:ln cap="rnd" cmpd="sng" w="25100">
              <a:solidFill>
                <a:srgbClr val="E683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p:nvPr/>
          </p:nvSpPr>
          <p:spPr>
            <a:xfrm>
              <a:off x="1380525" y="2540525"/>
              <a:ext cx="5027325" cy="1184025"/>
            </a:xfrm>
            <a:custGeom>
              <a:rect b="b" l="l" r="r" t="t"/>
              <a:pathLst>
                <a:path extrusionOk="0" fill="none" h="47361" w="201093">
                  <a:moveTo>
                    <a:pt x="1" y="46938"/>
                  </a:moveTo>
                  <a:lnTo>
                    <a:pt x="33521" y="13287"/>
                  </a:lnTo>
                  <a:lnTo>
                    <a:pt x="67040" y="2827"/>
                  </a:lnTo>
                  <a:lnTo>
                    <a:pt x="100534" y="528"/>
                  </a:lnTo>
                  <a:lnTo>
                    <a:pt x="134053" y="0"/>
                  </a:lnTo>
                  <a:lnTo>
                    <a:pt x="167573" y="1427"/>
                  </a:lnTo>
                  <a:lnTo>
                    <a:pt x="201093" y="47361"/>
                  </a:lnTo>
                </a:path>
              </a:pathLst>
            </a:custGeom>
            <a:noFill/>
            <a:ln cap="rnd" cmpd="sng" w="25100">
              <a:solidFill>
                <a:srgbClr val="BB98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
            <p:cNvSpPr/>
            <p:nvPr/>
          </p:nvSpPr>
          <p:spPr>
            <a:xfrm>
              <a:off x="1380525" y="2692400"/>
              <a:ext cx="5027325" cy="1269225"/>
            </a:xfrm>
            <a:custGeom>
              <a:rect b="b" l="l" r="r" t="t"/>
              <a:pathLst>
                <a:path extrusionOk="0" fill="none" h="50769" w="201093">
                  <a:moveTo>
                    <a:pt x="1" y="50769"/>
                  </a:moveTo>
                  <a:lnTo>
                    <a:pt x="33521" y="14634"/>
                  </a:lnTo>
                  <a:lnTo>
                    <a:pt x="67040" y="2378"/>
                  </a:lnTo>
                  <a:lnTo>
                    <a:pt x="100534" y="0"/>
                  </a:lnTo>
                  <a:lnTo>
                    <a:pt x="134053" y="397"/>
                  </a:lnTo>
                  <a:lnTo>
                    <a:pt x="167573" y="5680"/>
                  </a:lnTo>
                  <a:lnTo>
                    <a:pt x="201093" y="49712"/>
                  </a:lnTo>
                </a:path>
              </a:pathLst>
            </a:custGeom>
            <a:noFill/>
            <a:ln cap="rnd" cmpd="sng" w="25100">
              <a:solidFill>
                <a:srgbClr val="97A43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
            <p:cNvSpPr/>
            <p:nvPr/>
          </p:nvSpPr>
          <p:spPr>
            <a:xfrm>
              <a:off x="1380525" y="2725425"/>
              <a:ext cx="5027325" cy="830750"/>
            </a:xfrm>
            <a:custGeom>
              <a:rect b="b" l="l" r="r" t="t"/>
              <a:pathLst>
                <a:path extrusionOk="0" fill="none" h="33230" w="201093">
                  <a:moveTo>
                    <a:pt x="1" y="33229"/>
                  </a:moveTo>
                  <a:lnTo>
                    <a:pt x="33521" y="10434"/>
                  </a:lnTo>
                  <a:lnTo>
                    <a:pt x="67040" y="2826"/>
                  </a:lnTo>
                  <a:lnTo>
                    <a:pt x="100534" y="0"/>
                  </a:lnTo>
                  <a:lnTo>
                    <a:pt x="134053" y="1162"/>
                  </a:lnTo>
                  <a:lnTo>
                    <a:pt x="167573" y="1347"/>
                  </a:lnTo>
                  <a:lnTo>
                    <a:pt x="201093" y="30456"/>
                  </a:lnTo>
                </a:path>
              </a:pathLst>
            </a:custGeom>
            <a:noFill/>
            <a:ln cap="rnd" cmpd="sng" w="25100">
              <a:solidFill>
                <a:srgbClr val="50B13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p:nvPr/>
          </p:nvSpPr>
          <p:spPr>
            <a:xfrm>
              <a:off x="1380525" y="2732025"/>
              <a:ext cx="5027325" cy="944325"/>
            </a:xfrm>
            <a:custGeom>
              <a:rect b="b" l="l" r="r" t="t"/>
              <a:pathLst>
                <a:path extrusionOk="0" fill="none" h="37773" w="201093">
                  <a:moveTo>
                    <a:pt x="1" y="34603"/>
                  </a:moveTo>
                  <a:lnTo>
                    <a:pt x="33521" y="12256"/>
                  </a:lnTo>
                  <a:lnTo>
                    <a:pt x="67040" y="3645"/>
                  </a:lnTo>
                  <a:lnTo>
                    <a:pt x="100534" y="80"/>
                  </a:lnTo>
                  <a:lnTo>
                    <a:pt x="134053" y="0"/>
                  </a:lnTo>
                  <a:lnTo>
                    <a:pt x="167573" y="2061"/>
                  </a:lnTo>
                  <a:lnTo>
                    <a:pt x="201093" y="37773"/>
                  </a:lnTo>
                </a:path>
              </a:pathLst>
            </a:custGeom>
            <a:noFill/>
            <a:ln cap="rnd" cmpd="sng" w="25100">
              <a:solidFill>
                <a:srgbClr val="34AF8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p:nvPr/>
          </p:nvSpPr>
          <p:spPr>
            <a:xfrm>
              <a:off x="1380525" y="2846925"/>
              <a:ext cx="5027325" cy="1215075"/>
            </a:xfrm>
            <a:custGeom>
              <a:rect b="b" l="l" r="r" t="t"/>
              <a:pathLst>
                <a:path extrusionOk="0" fill="none" h="48603" w="201093">
                  <a:moveTo>
                    <a:pt x="1" y="48603"/>
                  </a:moveTo>
                  <a:lnTo>
                    <a:pt x="33521" y="9509"/>
                  </a:lnTo>
                  <a:lnTo>
                    <a:pt x="67040" y="1400"/>
                  </a:lnTo>
                  <a:lnTo>
                    <a:pt x="100534" y="238"/>
                  </a:lnTo>
                  <a:lnTo>
                    <a:pt x="134053" y="0"/>
                  </a:lnTo>
                  <a:lnTo>
                    <a:pt x="167573" y="4042"/>
                  </a:lnTo>
                  <a:lnTo>
                    <a:pt x="201093" y="45671"/>
                  </a:lnTo>
                </a:path>
              </a:pathLst>
            </a:custGeom>
            <a:noFill/>
            <a:ln cap="rnd" cmpd="sng" w="25100">
              <a:solidFill>
                <a:srgbClr val="36AD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p:nvPr/>
          </p:nvSpPr>
          <p:spPr>
            <a:xfrm>
              <a:off x="1380525" y="3103800"/>
              <a:ext cx="5027325" cy="627350"/>
            </a:xfrm>
            <a:custGeom>
              <a:rect b="b" l="l" r="r" t="t"/>
              <a:pathLst>
                <a:path extrusionOk="0" fill="none" h="25094" w="201093">
                  <a:moveTo>
                    <a:pt x="1" y="23853"/>
                  </a:moveTo>
                  <a:lnTo>
                    <a:pt x="33521" y="6129"/>
                  </a:lnTo>
                  <a:lnTo>
                    <a:pt x="67040" y="1242"/>
                  </a:lnTo>
                  <a:lnTo>
                    <a:pt x="100534" y="133"/>
                  </a:lnTo>
                  <a:lnTo>
                    <a:pt x="134053" y="1"/>
                  </a:lnTo>
                  <a:lnTo>
                    <a:pt x="167573" y="819"/>
                  </a:lnTo>
                  <a:lnTo>
                    <a:pt x="201093" y="25094"/>
                  </a:lnTo>
                </a:path>
              </a:pathLst>
            </a:custGeom>
            <a:noFill/>
            <a:ln cap="rnd" cmpd="sng" w="25100">
              <a:solidFill>
                <a:srgbClr val="38AA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p:nvPr/>
          </p:nvSpPr>
          <p:spPr>
            <a:xfrm>
              <a:off x="1380525" y="3143425"/>
              <a:ext cx="5027325" cy="775275"/>
            </a:xfrm>
            <a:custGeom>
              <a:rect b="b" l="l" r="r" t="t"/>
              <a:pathLst>
                <a:path extrusionOk="0" fill="none" h="31011" w="201093">
                  <a:moveTo>
                    <a:pt x="1" y="31011"/>
                  </a:moveTo>
                  <a:lnTo>
                    <a:pt x="33521" y="8506"/>
                  </a:lnTo>
                  <a:lnTo>
                    <a:pt x="67040" y="1242"/>
                  </a:lnTo>
                  <a:lnTo>
                    <a:pt x="100534" y="0"/>
                  </a:lnTo>
                  <a:lnTo>
                    <a:pt x="134053" y="397"/>
                  </a:lnTo>
                  <a:lnTo>
                    <a:pt x="167573" y="1876"/>
                  </a:lnTo>
                  <a:lnTo>
                    <a:pt x="201093" y="30245"/>
                  </a:lnTo>
                </a:path>
              </a:pathLst>
            </a:custGeom>
            <a:noFill/>
            <a:ln cap="rnd" cmpd="sng" w="25100">
              <a:solidFill>
                <a:srgbClr val="3BA3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a:off x="1380525" y="3323050"/>
              <a:ext cx="5027325" cy="521700"/>
            </a:xfrm>
            <a:custGeom>
              <a:rect b="b" l="l" r="r" t="t"/>
              <a:pathLst>
                <a:path extrusionOk="0" fill="none" h="20868" w="201093">
                  <a:moveTo>
                    <a:pt x="1" y="20577"/>
                  </a:moveTo>
                  <a:lnTo>
                    <a:pt x="33521" y="5626"/>
                  </a:lnTo>
                  <a:lnTo>
                    <a:pt x="67040" y="1057"/>
                  </a:lnTo>
                  <a:lnTo>
                    <a:pt x="100534" y="106"/>
                  </a:lnTo>
                  <a:lnTo>
                    <a:pt x="134053" y="53"/>
                  </a:lnTo>
                  <a:lnTo>
                    <a:pt x="167573" y="0"/>
                  </a:lnTo>
                  <a:lnTo>
                    <a:pt x="201093" y="20867"/>
                  </a:lnTo>
                </a:path>
              </a:pathLst>
            </a:custGeom>
            <a:noFill/>
            <a:ln cap="rnd" cmpd="sng" w="25100">
              <a:solidFill>
                <a:srgbClr val="A48C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1"/>
            <p:cNvSpPr/>
            <p:nvPr/>
          </p:nvSpPr>
          <p:spPr>
            <a:xfrm>
              <a:off x="1380525" y="3331625"/>
              <a:ext cx="5027325" cy="638575"/>
            </a:xfrm>
            <a:custGeom>
              <a:rect b="b" l="l" r="r" t="t"/>
              <a:pathLst>
                <a:path extrusionOk="0" fill="none" h="25543" w="201093">
                  <a:moveTo>
                    <a:pt x="1" y="25358"/>
                  </a:moveTo>
                  <a:lnTo>
                    <a:pt x="33521" y="8294"/>
                  </a:lnTo>
                  <a:lnTo>
                    <a:pt x="67040" y="1295"/>
                  </a:lnTo>
                  <a:lnTo>
                    <a:pt x="100534" y="0"/>
                  </a:lnTo>
                  <a:lnTo>
                    <a:pt x="134053" y="132"/>
                  </a:lnTo>
                  <a:lnTo>
                    <a:pt x="167573" y="2932"/>
                  </a:lnTo>
                  <a:lnTo>
                    <a:pt x="201093" y="25543"/>
                  </a:lnTo>
                </a:path>
              </a:pathLst>
            </a:custGeom>
            <a:noFill/>
            <a:ln cap="rnd" cmpd="sng" w="25100">
              <a:solidFill>
                <a:srgbClr val="E866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p:nvPr/>
          </p:nvSpPr>
          <p:spPr>
            <a:xfrm>
              <a:off x="1380525" y="3378500"/>
              <a:ext cx="5025350" cy="505875"/>
            </a:xfrm>
            <a:custGeom>
              <a:rect b="b" l="l" r="r" t="t"/>
              <a:pathLst>
                <a:path extrusionOk="0" fill="none" h="20235" w="201014">
                  <a:moveTo>
                    <a:pt x="1" y="20234"/>
                  </a:moveTo>
                  <a:lnTo>
                    <a:pt x="33521" y="5495"/>
                  </a:lnTo>
                  <a:lnTo>
                    <a:pt x="67040" y="1718"/>
                  </a:lnTo>
                  <a:lnTo>
                    <a:pt x="100534" y="1005"/>
                  </a:lnTo>
                  <a:lnTo>
                    <a:pt x="134053" y="265"/>
                  </a:lnTo>
                  <a:lnTo>
                    <a:pt x="167573" y="1"/>
                  </a:lnTo>
                  <a:lnTo>
                    <a:pt x="201014" y="17698"/>
                  </a:lnTo>
                </a:path>
              </a:pathLst>
            </a:custGeom>
            <a:noFill/>
            <a:ln cap="rnd" cmpd="sng" w="25100">
              <a:solidFill>
                <a:srgbClr val="F668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a:off x="1129600" y="1491875"/>
              <a:ext cx="25" cy="2692300"/>
            </a:xfrm>
            <a:custGeom>
              <a:rect b="b" l="l" r="r" t="t"/>
              <a:pathLst>
                <a:path extrusionOk="0" fill="none" h="107692" w="1">
                  <a:moveTo>
                    <a:pt x="0" y="107691"/>
                  </a:moveTo>
                  <a:lnTo>
                    <a:pt x="0" y="0"/>
                  </a:lnTo>
                </a:path>
              </a:pathLst>
            </a:custGeom>
            <a:noFill/>
            <a:ln cap="sq" cmpd="sng" w="10575">
              <a:solidFill>
                <a:srgbClr val="FFFFFF"/>
              </a:solidFill>
              <a:prstDash val="solid"/>
              <a:miter lim="264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a:off x="6656800" y="1491875"/>
              <a:ext cx="25" cy="2692300"/>
            </a:xfrm>
            <a:custGeom>
              <a:rect b="b" l="l" r="r" t="t"/>
              <a:pathLst>
                <a:path extrusionOk="0" fill="none" h="107692" w="1">
                  <a:moveTo>
                    <a:pt x="0" y="107691"/>
                  </a:moveTo>
                  <a:lnTo>
                    <a:pt x="0" y="0"/>
                  </a:lnTo>
                </a:path>
              </a:pathLst>
            </a:custGeom>
            <a:noFill/>
            <a:ln cap="sq" cmpd="sng" w="10575">
              <a:solidFill>
                <a:srgbClr val="FFFFFF"/>
              </a:solidFill>
              <a:prstDash val="solid"/>
              <a:miter lim="264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a:off x="1129600" y="4184150"/>
              <a:ext cx="5527225" cy="25"/>
            </a:xfrm>
            <a:custGeom>
              <a:rect b="b" l="l" r="r" t="t"/>
              <a:pathLst>
                <a:path extrusionOk="0" fill="none" h="1" w="221089">
                  <a:moveTo>
                    <a:pt x="0" y="0"/>
                  </a:moveTo>
                  <a:lnTo>
                    <a:pt x="221088" y="0"/>
                  </a:lnTo>
                </a:path>
              </a:pathLst>
            </a:custGeom>
            <a:noFill/>
            <a:ln cap="sq" cmpd="sng" w="10575">
              <a:solidFill>
                <a:srgbClr val="FFFFFF"/>
              </a:solidFill>
              <a:prstDash val="solid"/>
              <a:miter lim="264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p:nvPr/>
          </p:nvSpPr>
          <p:spPr>
            <a:xfrm>
              <a:off x="1129600" y="1491875"/>
              <a:ext cx="5527225" cy="25"/>
            </a:xfrm>
            <a:custGeom>
              <a:rect b="b" l="l" r="r" t="t"/>
              <a:pathLst>
                <a:path extrusionOk="0" fill="none" h="1" w="221089">
                  <a:moveTo>
                    <a:pt x="0" y="0"/>
                  </a:moveTo>
                  <a:lnTo>
                    <a:pt x="221088" y="0"/>
                  </a:lnTo>
                </a:path>
              </a:pathLst>
            </a:custGeom>
            <a:noFill/>
            <a:ln cap="sq" cmpd="sng" w="10575">
              <a:solidFill>
                <a:srgbClr val="FFFFFF"/>
              </a:solidFill>
              <a:prstDash val="solid"/>
              <a:miter lim="264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21"/>
          <p:cNvGrpSpPr/>
          <p:nvPr/>
        </p:nvGrpSpPr>
        <p:grpSpPr>
          <a:xfrm>
            <a:off x="7003012" y="1136735"/>
            <a:ext cx="8518559" cy="4869025"/>
            <a:chOff x="1129600" y="1491875"/>
            <a:chExt cx="5527225" cy="2692300"/>
          </a:xfrm>
        </p:grpSpPr>
        <p:sp>
          <p:nvSpPr>
            <p:cNvPr id="272" name="Google Shape;272;p21"/>
            <p:cNvSpPr/>
            <p:nvPr/>
          </p:nvSpPr>
          <p:spPr>
            <a:xfrm>
              <a:off x="1129600" y="1491875"/>
              <a:ext cx="25" cy="2692300"/>
            </a:xfrm>
            <a:custGeom>
              <a:rect b="b" l="l" r="r" t="t"/>
              <a:pathLst>
                <a:path extrusionOk="0" fill="none" h="107692" w="1">
                  <a:moveTo>
                    <a:pt x="0" y="107691"/>
                  </a:moveTo>
                  <a:lnTo>
                    <a:pt x="0" y="0"/>
                  </a:lnTo>
                </a:path>
              </a:pathLst>
            </a:custGeom>
            <a:noFill/>
            <a:ln cap="sq" cmpd="sng" w="10575">
              <a:solidFill>
                <a:srgbClr val="FFFFFF"/>
              </a:solidFill>
              <a:prstDash val="solid"/>
              <a:miter lim="264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p:nvPr/>
          </p:nvSpPr>
          <p:spPr>
            <a:xfrm>
              <a:off x="6656800" y="1491875"/>
              <a:ext cx="25" cy="2692300"/>
            </a:xfrm>
            <a:custGeom>
              <a:rect b="b" l="l" r="r" t="t"/>
              <a:pathLst>
                <a:path extrusionOk="0" fill="none" h="107692" w="1">
                  <a:moveTo>
                    <a:pt x="0" y="107691"/>
                  </a:moveTo>
                  <a:lnTo>
                    <a:pt x="0" y="0"/>
                  </a:lnTo>
                </a:path>
              </a:pathLst>
            </a:custGeom>
            <a:noFill/>
            <a:ln cap="sq" cmpd="sng" w="10575">
              <a:solidFill>
                <a:srgbClr val="FFFFFF"/>
              </a:solidFill>
              <a:prstDash val="solid"/>
              <a:miter lim="264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p:cNvSpPr/>
            <p:nvPr/>
          </p:nvSpPr>
          <p:spPr>
            <a:xfrm>
              <a:off x="1129600" y="1491875"/>
              <a:ext cx="5527225" cy="25"/>
            </a:xfrm>
            <a:custGeom>
              <a:rect b="b" l="l" r="r" t="t"/>
              <a:pathLst>
                <a:path extrusionOk="0" fill="none" h="1" w="221089">
                  <a:moveTo>
                    <a:pt x="0" y="0"/>
                  </a:moveTo>
                  <a:lnTo>
                    <a:pt x="221088" y="0"/>
                  </a:lnTo>
                </a:path>
              </a:pathLst>
            </a:custGeom>
            <a:noFill/>
            <a:ln cap="sq" cmpd="sng" w="10575">
              <a:solidFill>
                <a:srgbClr val="FFFFFF"/>
              </a:solidFill>
              <a:prstDash val="solid"/>
              <a:miter lim="264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a:off x="1546950" y="1575075"/>
              <a:ext cx="50875" cy="75300"/>
            </a:xfrm>
            <a:custGeom>
              <a:rect b="b" l="l" r="r" t="t"/>
              <a:pathLst>
                <a:path extrusionOk="0" h="3012" w="2035">
                  <a:moveTo>
                    <a:pt x="1004" y="1"/>
                  </a:moveTo>
                  <a:cubicBezTo>
                    <a:pt x="687" y="1"/>
                    <a:pt x="449" y="80"/>
                    <a:pt x="264" y="238"/>
                  </a:cubicBezTo>
                  <a:cubicBezTo>
                    <a:pt x="79" y="370"/>
                    <a:pt x="0" y="582"/>
                    <a:pt x="0" y="819"/>
                  </a:cubicBezTo>
                  <a:cubicBezTo>
                    <a:pt x="0" y="1057"/>
                    <a:pt x="53" y="1216"/>
                    <a:pt x="185" y="1348"/>
                  </a:cubicBezTo>
                  <a:cubicBezTo>
                    <a:pt x="317" y="1480"/>
                    <a:pt x="528" y="1559"/>
                    <a:pt x="819" y="1612"/>
                  </a:cubicBezTo>
                  <a:lnTo>
                    <a:pt x="1057" y="1665"/>
                  </a:lnTo>
                  <a:cubicBezTo>
                    <a:pt x="1268" y="1718"/>
                    <a:pt x="1400" y="1770"/>
                    <a:pt x="1479" y="1850"/>
                  </a:cubicBezTo>
                  <a:cubicBezTo>
                    <a:pt x="1585" y="1929"/>
                    <a:pt x="1611" y="2034"/>
                    <a:pt x="1611" y="2167"/>
                  </a:cubicBezTo>
                  <a:cubicBezTo>
                    <a:pt x="1611" y="2351"/>
                    <a:pt x="1559" y="2457"/>
                    <a:pt x="1427" y="2563"/>
                  </a:cubicBezTo>
                  <a:cubicBezTo>
                    <a:pt x="1321" y="2642"/>
                    <a:pt x="1136" y="2695"/>
                    <a:pt x="925" y="2695"/>
                  </a:cubicBezTo>
                  <a:cubicBezTo>
                    <a:pt x="766" y="2695"/>
                    <a:pt x="634" y="2668"/>
                    <a:pt x="476" y="2616"/>
                  </a:cubicBezTo>
                  <a:cubicBezTo>
                    <a:pt x="317" y="2563"/>
                    <a:pt x="159" y="2510"/>
                    <a:pt x="0" y="2404"/>
                  </a:cubicBezTo>
                  <a:lnTo>
                    <a:pt x="0" y="2827"/>
                  </a:lnTo>
                  <a:cubicBezTo>
                    <a:pt x="185" y="2880"/>
                    <a:pt x="344" y="2933"/>
                    <a:pt x="476" y="2959"/>
                  </a:cubicBezTo>
                  <a:cubicBezTo>
                    <a:pt x="634" y="2985"/>
                    <a:pt x="793" y="3012"/>
                    <a:pt x="925" y="3012"/>
                  </a:cubicBezTo>
                  <a:cubicBezTo>
                    <a:pt x="1294" y="3012"/>
                    <a:pt x="1559" y="2933"/>
                    <a:pt x="1744" y="2801"/>
                  </a:cubicBezTo>
                  <a:cubicBezTo>
                    <a:pt x="1928" y="2642"/>
                    <a:pt x="2034" y="2431"/>
                    <a:pt x="2034" y="2167"/>
                  </a:cubicBezTo>
                  <a:cubicBezTo>
                    <a:pt x="2034" y="1929"/>
                    <a:pt x="1955" y="1744"/>
                    <a:pt x="1823" y="1585"/>
                  </a:cubicBezTo>
                  <a:cubicBezTo>
                    <a:pt x="1691" y="1453"/>
                    <a:pt x="1479" y="1348"/>
                    <a:pt x="1189" y="1295"/>
                  </a:cubicBezTo>
                  <a:lnTo>
                    <a:pt x="951" y="1242"/>
                  </a:lnTo>
                  <a:cubicBezTo>
                    <a:pt x="713" y="1216"/>
                    <a:pt x="581" y="1163"/>
                    <a:pt x="502" y="1084"/>
                  </a:cubicBezTo>
                  <a:cubicBezTo>
                    <a:pt x="423" y="1031"/>
                    <a:pt x="396" y="925"/>
                    <a:pt x="396" y="793"/>
                  </a:cubicBezTo>
                  <a:cubicBezTo>
                    <a:pt x="396" y="661"/>
                    <a:pt x="449" y="529"/>
                    <a:pt x="555" y="450"/>
                  </a:cubicBezTo>
                  <a:cubicBezTo>
                    <a:pt x="687" y="370"/>
                    <a:pt x="845" y="318"/>
                    <a:pt x="1057" y="318"/>
                  </a:cubicBezTo>
                  <a:cubicBezTo>
                    <a:pt x="1189" y="318"/>
                    <a:pt x="1294" y="344"/>
                    <a:pt x="1427" y="370"/>
                  </a:cubicBezTo>
                  <a:cubicBezTo>
                    <a:pt x="1559" y="423"/>
                    <a:pt x="1717" y="476"/>
                    <a:pt x="1849" y="529"/>
                  </a:cubicBezTo>
                  <a:lnTo>
                    <a:pt x="1849" y="159"/>
                  </a:lnTo>
                  <a:cubicBezTo>
                    <a:pt x="1717" y="106"/>
                    <a:pt x="1559" y="80"/>
                    <a:pt x="1427" y="53"/>
                  </a:cubicBezTo>
                  <a:cubicBezTo>
                    <a:pt x="1294" y="27"/>
                    <a:pt x="1136" y="1"/>
                    <a:pt x="1004"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p:nvPr/>
          </p:nvSpPr>
          <p:spPr>
            <a:xfrm>
              <a:off x="1603075" y="1576400"/>
              <a:ext cx="60775" cy="72650"/>
            </a:xfrm>
            <a:custGeom>
              <a:rect b="b" l="l" r="r" t="t"/>
              <a:pathLst>
                <a:path extrusionOk="0" h="2906" w="2431">
                  <a:moveTo>
                    <a:pt x="0" y="0"/>
                  </a:moveTo>
                  <a:lnTo>
                    <a:pt x="0" y="344"/>
                  </a:lnTo>
                  <a:lnTo>
                    <a:pt x="1031" y="344"/>
                  </a:lnTo>
                  <a:lnTo>
                    <a:pt x="1031" y="2906"/>
                  </a:lnTo>
                  <a:lnTo>
                    <a:pt x="1400" y="2906"/>
                  </a:lnTo>
                  <a:lnTo>
                    <a:pt x="1400" y="344"/>
                  </a:lnTo>
                  <a:lnTo>
                    <a:pt x="2430" y="344"/>
                  </a:lnTo>
                  <a:lnTo>
                    <a:pt x="2430"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1"/>
            <p:cNvSpPr/>
            <p:nvPr/>
          </p:nvSpPr>
          <p:spPr>
            <a:xfrm>
              <a:off x="1656550" y="1576400"/>
              <a:ext cx="66725" cy="72650"/>
            </a:xfrm>
            <a:custGeom>
              <a:rect b="b" l="l" r="r" t="t"/>
              <a:pathLst>
                <a:path extrusionOk="0" h="2906" w="2669">
                  <a:moveTo>
                    <a:pt x="1322" y="397"/>
                  </a:moveTo>
                  <a:lnTo>
                    <a:pt x="1876" y="1823"/>
                  </a:lnTo>
                  <a:lnTo>
                    <a:pt x="793" y="1823"/>
                  </a:lnTo>
                  <a:lnTo>
                    <a:pt x="1322" y="397"/>
                  </a:lnTo>
                  <a:close/>
                  <a:moveTo>
                    <a:pt x="1110" y="0"/>
                  </a:moveTo>
                  <a:lnTo>
                    <a:pt x="1" y="2906"/>
                  </a:lnTo>
                  <a:lnTo>
                    <a:pt x="424" y="2906"/>
                  </a:lnTo>
                  <a:lnTo>
                    <a:pt x="688" y="2166"/>
                  </a:lnTo>
                  <a:lnTo>
                    <a:pt x="1982" y="2166"/>
                  </a:lnTo>
                  <a:lnTo>
                    <a:pt x="2246" y="2906"/>
                  </a:lnTo>
                  <a:lnTo>
                    <a:pt x="2669" y="2906"/>
                  </a:lnTo>
                  <a:lnTo>
                    <a:pt x="1559"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1"/>
            <p:cNvSpPr/>
            <p:nvPr/>
          </p:nvSpPr>
          <p:spPr>
            <a:xfrm>
              <a:off x="1716000" y="1576400"/>
              <a:ext cx="60775" cy="72650"/>
            </a:xfrm>
            <a:custGeom>
              <a:rect b="b" l="l" r="r" t="t"/>
              <a:pathLst>
                <a:path extrusionOk="0" h="2906" w="2431">
                  <a:moveTo>
                    <a:pt x="0" y="0"/>
                  </a:moveTo>
                  <a:lnTo>
                    <a:pt x="0" y="344"/>
                  </a:lnTo>
                  <a:lnTo>
                    <a:pt x="1030" y="344"/>
                  </a:lnTo>
                  <a:lnTo>
                    <a:pt x="1030" y="2906"/>
                  </a:lnTo>
                  <a:lnTo>
                    <a:pt x="1400" y="2906"/>
                  </a:lnTo>
                  <a:lnTo>
                    <a:pt x="1400" y="344"/>
                  </a:lnTo>
                  <a:lnTo>
                    <a:pt x="2430" y="344"/>
                  </a:lnTo>
                  <a:lnTo>
                    <a:pt x="2430"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1"/>
            <p:cNvSpPr/>
            <p:nvPr/>
          </p:nvSpPr>
          <p:spPr>
            <a:xfrm>
              <a:off x="1786650" y="1576400"/>
              <a:ext cx="9275" cy="72650"/>
            </a:xfrm>
            <a:custGeom>
              <a:rect b="b" l="l" r="r" t="t"/>
              <a:pathLst>
                <a:path extrusionOk="0" h="2906" w="371">
                  <a:moveTo>
                    <a:pt x="1" y="0"/>
                  </a:moveTo>
                  <a:lnTo>
                    <a:pt x="1" y="2906"/>
                  </a:lnTo>
                  <a:lnTo>
                    <a:pt x="370" y="2906"/>
                  </a:lnTo>
                  <a:lnTo>
                    <a:pt x="370"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1"/>
            <p:cNvSpPr/>
            <p:nvPr/>
          </p:nvSpPr>
          <p:spPr>
            <a:xfrm>
              <a:off x="1811750" y="1575075"/>
              <a:ext cx="66725" cy="75300"/>
            </a:xfrm>
            <a:custGeom>
              <a:rect b="b" l="l" r="r" t="t"/>
              <a:pathLst>
                <a:path extrusionOk="0" h="3012" w="2669">
                  <a:moveTo>
                    <a:pt x="1321" y="318"/>
                  </a:moveTo>
                  <a:cubicBezTo>
                    <a:pt x="1612" y="318"/>
                    <a:pt x="1823" y="423"/>
                    <a:pt x="2008" y="635"/>
                  </a:cubicBezTo>
                  <a:cubicBezTo>
                    <a:pt x="2166" y="846"/>
                    <a:pt x="2246" y="1136"/>
                    <a:pt x="2246" y="1506"/>
                  </a:cubicBezTo>
                  <a:cubicBezTo>
                    <a:pt x="2246" y="1876"/>
                    <a:pt x="2166" y="2167"/>
                    <a:pt x="2008" y="2378"/>
                  </a:cubicBezTo>
                  <a:cubicBezTo>
                    <a:pt x="1823" y="2589"/>
                    <a:pt x="1612" y="2695"/>
                    <a:pt x="1321" y="2695"/>
                  </a:cubicBezTo>
                  <a:cubicBezTo>
                    <a:pt x="1030" y="2695"/>
                    <a:pt x="819" y="2589"/>
                    <a:pt x="661" y="2378"/>
                  </a:cubicBezTo>
                  <a:cubicBezTo>
                    <a:pt x="476" y="2167"/>
                    <a:pt x="397" y="1876"/>
                    <a:pt x="397" y="1506"/>
                  </a:cubicBezTo>
                  <a:cubicBezTo>
                    <a:pt x="397" y="1136"/>
                    <a:pt x="476" y="846"/>
                    <a:pt x="661" y="635"/>
                  </a:cubicBezTo>
                  <a:cubicBezTo>
                    <a:pt x="819" y="423"/>
                    <a:pt x="1030" y="318"/>
                    <a:pt x="1321" y="318"/>
                  </a:cubicBezTo>
                  <a:close/>
                  <a:moveTo>
                    <a:pt x="1321" y="1"/>
                  </a:moveTo>
                  <a:cubicBezTo>
                    <a:pt x="925" y="1"/>
                    <a:pt x="581" y="159"/>
                    <a:pt x="344" y="423"/>
                  </a:cubicBezTo>
                  <a:cubicBezTo>
                    <a:pt x="106" y="687"/>
                    <a:pt x="0" y="1057"/>
                    <a:pt x="0" y="1506"/>
                  </a:cubicBezTo>
                  <a:cubicBezTo>
                    <a:pt x="0" y="1982"/>
                    <a:pt x="106" y="2325"/>
                    <a:pt x="344" y="2616"/>
                  </a:cubicBezTo>
                  <a:cubicBezTo>
                    <a:pt x="581" y="2880"/>
                    <a:pt x="925" y="3012"/>
                    <a:pt x="1321" y="3012"/>
                  </a:cubicBezTo>
                  <a:cubicBezTo>
                    <a:pt x="1744" y="3012"/>
                    <a:pt x="2061" y="2880"/>
                    <a:pt x="2298" y="2616"/>
                  </a:cubicBezTo>
                  <a:cubicBezTo>
                    <a:pt x="2536" y="2325"/>
                    <a:pt x="2668" y="1982"/>
                    <a:pt x="2668" y="1506"/>
                  </a:cubicBezTo>
                  <a:cubicBezTo>
                    <a:pt x="2668" y="1057"/>
                    <a:pt x="2536" y="687"/>
                    <a:pt x="2298" y="423"/>
                  </a:cubicBezTo>
                  <a:cubicBezTo>
                    <a:pt x="2061" y="159"/>
                    <a:pt x="1744" y="1"/>
                    <a:pt x="1321"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1"/>
            <p:cNvSpPr/>
            <p:nvPr/>
          </p:nvSpPr>
          <p:spPr>
            <a:xfrm>
              <a:off x="1893625" y="1576400"/>
              <a:ext cx="54850" cy="72650"/>
            </a:xfrm>
            <a:custGeom>
              <a:rect b="b" l="l" r="r" t="t"/>
              <a:pathLst>
                <a:path extrusionOk="0" h="2906" w="2194">
                  <a:moveTo>
                    <a:pt x="1" y="0"/>
                  </a:moveTo>
                  <a:lnTo>
                    <a:pt x="1" y="2906"/>
                  </a:lnTo>
                  <a:lnTo>
                    <a:pt x="370" y="2906"/>
                  </a:lnTo>
                  <a:lnTo>
                    <a:pt x="370" y="476"/>
                  </a:lnTo>
                  <a:lnTo>
                    <a:pt x="1665" y="2906"/>
                  </a:lnTo>
                  <a:lnTo>
                    <a:pt x="2193" y="2906"/>
                  </a:lnTo>
                  <a:lnTo>
                    <a:pt x="2193" y="0"/>
                  </a:lnTo>
                  <a:lnTo>
                    <a:pt x="1797" y="0"/>
                  </a:lnTo>
                  <a:lnTo>
                    <a:pt x="1797" y="2431"/>
                  </a:lnTo>
                  <a:lnTo>
                    <a:pt x="529"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1"/>
            <p:cNvSpPr/>
            <p:nvPr/>
          </p:nvSpPr>
          <p:spPr>
            <a:xfrm>
              <a:off x="1211475" y="1752725"/>
              <a:ext cx="181625" cy="25"/>
            </a:xfrm>
            <a:custGeom>
              <a:rect b="b" l="l" r="r" t="t"/>
              <a:pathLst>
                <a:path extrusionOk="0" fill="none" h="1" w="7265">
                  <a:moveTo>
                    <a:pt x="1" y="0"/>
                  </a:moveTo>
                  <a:lnTo>
                    <a:pt x="7265" y="0"/>
                  </a:lnTo>
                </a:path>
              </a:pathLst>
            </a:custGeom>
            <a:noFill/>
            <a:ln cap="rnd" cmpd="sng" w="12550">
              <a:solidFill>
                <a:srgbClr val="F7718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1"/>
            <p:cNvSpPr/>
            <p:nvPr/>
          </p:nvSpPr>
          <p:spPr>
            <a:xfrm>
              <a:off x="1472325" y="1716400"/>
              <a:ext cx="43600" cy="68700"/>
            </a:xfrm>
            <a:custGeom>
              <a:rect b="b" l="l" r="r" t="t"/>
              <a:pathLst>
                <a:path extrusionOk="0" h="2748" w="1744">
                  <a:moveTo>
                    <a:pt x="793" y="0"/>
                  </a:moveTo>
                  <a:cubicBezTo>
                    <a:pt x="687" y="0"/>
                    <a:pt x="581" y="27"/>
                    <a:pt x="476" y="27"/>
                  </a:cubicBezTo>
                  <a:cubicBezTo>
                    <a:pt x="344" y="53"/>
                    <a:pt x="212" y="79"/>
                    <a:pt x="80" y="106"/>
                  </a:cubicBezTo>
                  <a:lnTo>
                    <a:pt x="80" y="423"/>
                  </a:lnTo>
                  <a:cubicBezTo>
                    <a:pt x="212" y="396"/>
                    <a:pt x="344" y="370"/>
                    <a:pt x="449" y="344"/>
                  </a:cubicBezTo>
                  <a:cubicBezTo>
                    <a:pt x="581" y="317"/>
                    <a:pt x="687" y="317"/>
                    <a:pt x="766" y="317"/>
                  </a:cubicBezTo>
                  <a:cubicBezTo>
                    <a:pt x="951" y="317"/>
                    <a:pt x="1083" y="344"/>
                    <a:pt x="1189" y="423"/>
                  </a:cubicBezTo>
                  <a:cubicBezTo>
                    <a:pt x="1295" y="476"/>
                    <a:pt x="1321" y="581"/>
                    <a:pt x="1321" y="713"/>
                  </a:cubicBezTo>
                  <a:cubicBezTo>
                    <a:pt x="1321" y="872"/>
                    <a:pt x="1268" y="951"/>
                    <a:pt x="1189" y="1030"/>
                  </a:cubicBezTo>
                  <a:cubicBezTo>
                    <a:pt x="1110" y="1110"/>
                    <a:pt x="951" y="1136"/>
                    <a:pt x="793" y="1136"/>
                  </a:cubicBezTo>
                  <a:lnTo>
                    <a:pt x="476" y="1136"/>
                  </a:lnTo>
                  <a:lnTo>
                    <a:pt x="476" y="1427"/>
                  </a:lnTo>
                  <a:lnTo>
                    <a:pt x="766" y="1427"/>
                  </a:lnTo>
                  <a:cubicBezTo>
                    <a:pt x="978" y="1427"/>
                    <a:pt x="1110" y="1479"/>
                    <a:pt x="1242" y="1559"/>
                  </a:cubicBezTo>
                  <a:cubicBezTo>
                    <a:pt x="1347" y="1638"/>
                    <a:pt x="1400" y="1770"/>
                    <a:pt x="1400" y="1928"/>
                  </a:cubicBezTo>
                  <a:cubicBezTo>
                    <a:pt x="1400" y="2087"/>
                    <a:pt x="1321" y="2219"/>
                    <a:pt x="1215" y="2325"/>
                  </a:cubicBezTo>
                  <a:cubicBezTo>
                    <a:pt x="1110" y="2404"/>
                    <a:pt x="925" y="2457"/>
                    <a:pt x="714" y="2457"/>
                  </a:cubicBezTo>
                  <a:cubicBezTo>
                    <a:pt x="581" y="2457"/>
                    <a:pt x="449" y="2430"/>
                    <a:pt x="344" y="2404"/>
                  </a:cubicBezTo>
                  <a:cubicBezTo>
                    <a:pt x="212" y="2378"/>
                    <a:pt x="106" y="2325"/>
                    <a:pt x="0" y="2272"/>
                  </a:cubicBezTo>
                  <a:lnTo>
                    <a:pt x="0" y="2615"/>
                  </a:lnTo>
                  <a:cubicBezTo>
                    <a:pt x="132" y="2668"/>
                    <a:pt x="264" y="2694"/>
                    <a:pt x="370" y="2721"/>
                  </a:cubicBezTo>
                  <a:cubicBezTo>
                    <a:pt x="476" y="2747"/>
                    <a:pt x="608" y="2747"/>
                    <a:pt x="714" y="2747"/>
                  </a:cubicBezTo>
                  <a:cubicBezTo>
                    <a:pt x="1057" y="2747"/>
                    <a:pt x="1295" y="2668"/>
                    <a:pt x="1480" y="2536"/>
                  </a:cubicBezTo>
                  <a:cubicBezTo>
                    <a:pt x="1664" y="2404"/>
                    <a:pt x="1744" y="2193"/>
                    <a:pt x="1744" y="1928"/>
                  </a:cubicBezTo>
                  <a:cubicBezTo>
                    <a:pt x="1744" y="1770"/>
                    <a:pt x="1691" y="1612"/>
                    <a:pt x="1612" y="1506"/>
                  </a:cubicBezTo>
                  <a:cubicBezTo>
                    <a:pt x="1506" y="1374"/>
                    <a:pt x="1374" y="1295"/>
                    <a:pt x="1215" y="1268"/>
                  </a:cubicBezTo>
                  <a:cubicBezTo>
                    <a:pt x="1347" y="1242"/>
                    <a:pt x="1480" y="1162"/>
                    <a:pt x="1559" y="1057"/>
                  </a:cubicBezTo>
                  <a:cubicBezTo>
                    <a:pt x="1638" y="951"/>
                    <a:pt x="1691" y="846"/>
                    <a:pt x="1691" y="687"/>
                  </a:cubicBezTo>
                  <a:cubicBezTo>
                    <a:pt x="1691" y="476"/>
                    <a:pt x="1612" y="317"/>
                    <a:pt x="1453" y="185"/>
                  </a:cubicBezTo>
                  <a:cubicBezTo>
                    <a:pt x="1295" y="53"/>
                    <a:pt x="1083" y="0"/>
                    <a:pt x="793"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1"/>
            <p:cNvSpPr/>
            <p:nvPr/>
          </p:nvSpPr>
          <p:spPr>
            <a:xfrm>
              <a:off x="1527800" y="1717725"/>
              <a:ext cx="48225" cy="66050"/>
            </a:xfrm>
            <a:custGeom>
              <a:rect b="b" l="l" r="r" t="t"/>
              <a:pathLst>
                <a:path extrusionOk="0" h="2642" w="1929">
                  <a:moveTo>
                    <a:pt x="1189" y="317"/>
                  </a:moveTo>
                  <a:lnTo>
                    <a:pt x="1189" y="1717"/>
                  </a:lnTo>
                  <a:lnTo>
                    <a:pt x="291" y="1717"/>
                  </a:lnTo>
                  <a:lnTo>
                    <a:pt x="1189" y="317"/>
                  </a:lnTo>
                  <a:close/>
                  <a:moveTo>
                    <a:pt x="1110" y="0"/>
                  </a:moveTo>
                  <a:lnTo>
                    <a:pt x="0" y="1664"/>
                  </a:lnTo>
                  <a:lnTo>
                    <a:pt x="0" y="2034"/>
                  </a:lnTo>
                  <a:lnTo>
                    <a:pt x="1189" y="2034"/>
                  </a:lnTo>
                  <a:lnTo>
                    <a:pt x="1189" y="2641"/>
                  </a:lnTo>
                  <a:lnTo>
                    <a:pt x="1559" y="2641"/>
                  </a:lnTo>
                  <a:lnTo>
                    <a:pt x="1559" y="2034"/>
                  </a:lnTo>
                  <a:lnTo>
                    <a:pt x="1928" y="2034"/>
                  </a:lnTo>
                  <a:lnTo>
                    <a:pt x="1928" y="1717"/>
                  </a:lnTo>
                  <a:lnTo>
                    <a:pt x="1559" y="1717"/>
                  </a:lnTo>
                  <a:lnTo>
                    <a:pt x="1559"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1"/>
            <p:cNvSpPr/>
            <p:nvPr/>
          </p:nvSpPr>
          <p:spPr>
            <a:xfrm>
              <a:off x="1581275" y="1783750"/>
              <a:ext cx="25" cy="25"/>
            </a:xfrm>
            <a:custGeom>
              <a:rect b="b" l="l" r="r" t="t"/>
              <a:pathLst>
                <a:path extrusionOk="0" h="1" w="1">
                  <a:moveTo>
                    <a:pt x="1" y="0"/>
                  </a:move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1"/>
            <p:cNvSpPr/>
            <p:nvPr/>
          </p:nvSpPr>
          <p:spPr>
            <a:xfrm>
              <a:off x="1615625" y="1716400"/>
              <a:ext cx="46900" cy="68700"/>
            </a:xfrm>
            <a:custGeom>
              <a:rect b="b" l="l" r="r" t="t"/>
              <a:pathLst>
                <a:path extrusionOk="0" h="2748" w="1876">
                  <a:moveTo>
                    <a:pt x="951" y="0"/>
                  </a:moveTo>
                  <a:cubicBezTo>
                    <a:pt x="661" y="0"/>
                    <a:pt x="423" y="79"/>
                    <a:pt x="264" y="212"/>
                  </a:cubicBezTo>
                  <a:cubicBezTo>
                    <a:pt x="106" y="344"/>
                    <a:pt x="0" y="529"/>
                    <a:pt x="0" y="766"/>
                  </a:cubicBezTo>
                  <a:cubicBezTo>
                    <a:pt x="0" y="951"/>
                    <a:pt x="79" y="1110"/>
                    <a:pt x="185" y="1242"/>
                  </a:cubicBezTo>
                  <a:cubicBezTo>
                    <a:pt x="317" y="1347"/>
                    <a:pt x="502" y="1427"/>
                    <a:pt x="766" y="1479"/>
                  </a:cubicBezTo>
                  <a:lnTo>
                    <a:pt x="978" y="1532"/>
                  </a:lnTo>
                  <a:cubicBezTo>
                    <a:pt x="1162" y="1559"/>
                    <a:pt x="1295" y="1612"/>
                    <a:pt x="1374" y="1691"/>
                  </a:cubicBezTo>
                  <a:cubicBezTo>
                    <a:pt x="1453" y="1770"/>
                    <a:pt x="1506" y="1876"/>
                    <a:pt x="1506" y="1981"/>
                  </a:cubicBezTo>
                  <a:cubicBezTo>
                    <a:pt x="1506" y="2140"/>
                    <a:pt x="1453" y="2272"/>
                    <a:pt x="1347" y="2351"/>
                  </a:cubicBezTo>
                  <a:cubicBezTo>
                    <a:pt x="1215" y="2430"/>
                    <a:pt x="1057" y="2457"/>
                    <a:pt x="872" y="2457"/>
                  </a:cubicBezTo>
                  <a:cubicBezTo>
                    <a:pt x="740" y="2457"/>
                    <a:pt x="581" y="2430"/>
                    <a:pt x="449" y="2404"/>
                  </a:cubicBezTo>
                  <a:cubicBezTo>
                    <a:pt x="317" y="2351"/>
                    <a:pt x="159" y="2298"/>
                    <a:pt x="27" y="2219"/>
                  </a:cubicBezTo>
                  <a:lnTo>
                    <a:pt x="27" y="2589"/>
                  </a:lnTo>
                  <a:cubicBezTo>
                    <a:pt x="185" y="2642"/>
                    <a:pt x="317" y="2668"/>
                    <a:pt x="476" y="2721"/>
                  </a:cubicBezTo>
                  <a:cubicBezTo>
                    <a:pt x="608" y="2747"/>
                    <a:pt x="740" y="2747"/>
                    <a:pt x="872" y="2747"/>
                  </a:cubicBezTo>
                  <a:cubicBezTo>
                    <a:pt x="1189" y="2747"/>
                    <a:pt x="1453" y="2694"/>
                    <a:pt x="1612" y="2562"/>
                  </a:cubicBezTo>
                  <a:cubicBezTo>
                    <a:pt x="1796" y="2430"/>
                    <a:pt x="1876" y="2219"/>
                    <a:pt x="1876" y="1981"/>
                  </a:cubicBezTo>
                  <a:cubicBezTo>
                    <a:pt x="1876" y="1744"/>
                    <a:pt x="1823" y="1585"/>
                    <a:pt x="1691" y="1453"/>
                  </a:cubicBezTo>
                  <a:cubicBezTo>
                    <a:pt x="1559" y="1321"/>
                    <a:pt x="1374" y="1242"/>
                    <a:pt x="1083" y="1189"/>
                  </a:cubicBezTo>
                  <a:lnTo>
                    <a:pt x="872" y="1136"/>
                  </a:lnTo>
                  <a:cubicBezTo>
                    <a:pt x="687" y="1110"/>
                    <a:pt x="555" y="1057"/>
                    <a:pt x="476" y="1004"/>
                  </a:cubicBezTo>
                  <a:cubicBezTo>
                    <a:pt x="396" y="925"/>
                    <a:pt x="370" y="846"/>
                    <a:pt x="370" y="740"/>
                  </a:cubicBezTo>
                  <a:cubicBezTo>
                    <a:pt x="370" y="581"/>
                    <a:pt x="423" y="476"/>
                    <a:pt x="529" y="396"/>
                  </a:cubicBezTo>
                  <a:cubicBezTo>
                    <a:pt x="634" y="344"/>
                    <a:pt x="793" y="291"/>
                    <a:pt x="978" y="291"/>
                  </a:cubicBezTo>
                  <a:cubicBezTo>
                    <a:pt x="1083" y="291"/>
                    <a:pt x="1215" y="317"/>
                    <a:pt x="1321" y="344"/>
                  </a:cubicBezTo>
                  <a:cubicBezTo>
                    <a:pt x="1453" y="370"/>
                    <a:pt x="1585" y="423"/>
                    <a:pt x="1717" y="476"/>
                  </a:cubicBezTo>
                  <a:lnTo>
                    <a:pt x="1717" y="132"/>
                  </a:lnTo>
                  <a:cubicBezTo>
                    <a:pt x="1585" y="106"/>
                    <a:pt x="1453" y="53"/>
                    <a:pt x="1321" y="27"/>
                  </a:cubicBezTo>
                  <a:cubicBezTo>
                    <a:pt x="1189" y="27"/>
                    <a:pt x="1057" y="0"/>
                    <a:pt x="951"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1"/>
            <p:cNvSpPr/>
            <p:nvPr/>
          </p:nvSpPr>
          <p:spPr>
            <a:xfrm>
              <a:off x="1667125" y="1717725"/>
              <a:ext cx="56150" cy="66050"/>
            </a:xfrm>
            <a:custGeom>
              <a:rect b="b" l="l" r="r" t="t"/>
              <a:pathLst>
                <a:path extrusionOk="0" h="2642" w="2246">
                  <a:moveTo>
                    <a:pt x="1" y="0"/>
                  </a:moveTo>
                  <a:lnTo>
                    <a:pt x="1" y="291"/>
                  </a:lnTo>
                  <a:lnTo>
                    <a:pt x="951" y="291"/>
                  </a:lnTo>
                  <a:lnTo>
                    <a:pt x="951" y="2641"/>
                  </a:lnTo>
                  <a:lnTo>
                    <a:pt x="1321" y="2641"/>
                  </a:lnTo>
                  <a:lnTo>
                    <a:pt x="1321" y="291"/>
                  </a:lnTo>
                  <a:lnTo>
                    <a:pt x="2246" y="291"/>
                  </a:lnTo>
                  <a:lnTo>
                    <a:pt x="2246"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1"/>
            <p:cNvSpPr/>
            <p:nvPr/>
          </p:nvSpPr>
          <p:spPr>
            <a:xfrm>
              <a:off x="1719300" y="1755350"/>
              <a:ext cx="23800" cy="7300"/>
            </a:xfrm>
            <a:custGeom>
              <a:rect b="b" l="l" r="r" t="t"/>
              <a:pathLst>
                <a:path extrusionOk="0" h="292" w="952">
                  <a:moveTo>
                    <a:pt x="0" y="1"/>
                  </a:moveTo>
                  <a:lnTo>
                    <a:pt x="0" y="291"/>
                  </a:lnTo>
                  <a:lnTo>
                    <a:pt x="951" y="291"/>
                  </a:lnTo>
                  <a:lnTo>
                    <a:pt x="951"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
            <p:cNvSpPr/>
            <p:nvPr/>
          </p:nvSpPr>
          <p:spPr>
            <a:xfrm>
              <a:off x="1756275" y="1717725"/>
              <a:ext cx="42950" cy="66050"/>
            </a:xfrm>
            <a:custGeom>
              <a:rect b="b" l="l" r="r" t="t"/>
              <a:pathLst>
                <a:path extrusionOk="0" h="2642" w="1718">
                  <a:moveTo>
                    <a:pt x="819" y="291"/>
                  </a:moveTo>
                  <a:cubicBezTo>
                    <a:pt x="978" y="291"/>
                    <a:pt x="1110" y="343"/>
                    <a:pt x="1189" y="423"/>
                  </a:cubicBezTo>
                  <a:cubicBezTo>
                    <a:pt x="1295" y="502"/>
                    <a:pt x="1348" y="634"/>
                    <a:pt x="1348" y="793"/>
                  </a:cubicBezTo>
                  <a:cubicBezTo>
                    <a:pt x="1348" y="951"/>
                    <a:pt x="1295" y="1057"/>
                    <a:pt x="1189" y="1162"/>
                  </a:cubicBezTo>
                  <a:cubicBezTo>
                    <a:pt x="1110" y="1242"/>
                    <a:pt x="978" y="1294"/>
                    <a:pt x="819" y="1294"/>
                  </a:cubicBezTo>
                  <a:lnTo>
                    <a:pt x="370" y="1294"/>
                  </a:lnTo>
                  <a:lnTo>
                    <a:pt x="370" y="291"/>
                  </a:lnTo>
                  <a:close/>
                  <a:moveTo>
                    <a:pt x="1" y="0"/>
                  </a:moveTo>
                  <a:lnTo>
                    <a:pt x="1" y="2641"/>
                  </a:lnTo>
                  <a:lnTo>
                    <a:pt x="370" y="2641"/>
                  </a:lnTo>
                  <a:lnTo>
                    <a:pt x="370" y="1585"/>
                  </a:lnTo>
                  <a:lnTo>
                    <a:pt x="819" y="1585"/>
                  </a:lnTo>
                  <a:cubicBezTo>
                    <a:pt x="1110" y="1585"/>
                    <a:pt x="1348" y="1506"/>
                    <a:pt x="1480" y="1374"/>
                  </a:cubicBezTo>
                  <a:cubicBezTo>
                    <a:pt x="1638" y="1242"/>
                    <a:pt x="1717" y="1057"/>
                    <a:pt x="1717" y="793"/>
                  </a:cubicBezTo>
                  <a:cubicBezTo>
                    <a:pt x="1717" y="528"/>
                    <a:pt x="1638" y="343"/>
                    <a:pt x="1480" y="185"/>
                  </a:cubicBezTo>
                  <a:cubicBezTo>
                    <a:pt x="1348" y="53"/>
                    <a:pt x="1110" y="0"/>
                    <a:pt x="819"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1"/>
            <p:cNvSpPr/>
            <p:nvPr/>
          </p:nvSpPr>
          <p:spPr>
            <a:xfrm>
              <a:off x="1811075" y="1717725"/>
              <a:ext cx="42950" cy="66050"/>
            </a:xfrm>
            <a:custGeom>
              <a:rect b="b" l="l" r="r" t="t"/>
              <a:pathLst>
                <a:path extrusionOk="0" h="2642" w="1718">
                  <a:moveTo>
                    <a:pt x="1" y="0"/>
                  </a:moveTo>
                  <a:lnTo>
                    <a:pt x="1" y="2641"/>
                  </a:lnTo>
                  <a:lnTo>
                    <a:pt x="1718" y="2641"/>
                  </a:lnTo>
                  <a:lnTo>
                    <a:pt x="1718" y="2351"/>
                  </a:lnTo>
                  <a:lnTo>
                    <a:pt x="371" y="2351"/>
                  </a:lnTo>
                  <a:lnTo>
                    <a:pt x="371" y="1374"/>
                  </a:lnTo>
                  <a:lnTo>
                    <a:pt x="1639" y="1374"/>
                  </a:lnTo>
                  <a:lnTo>
                    <a:pt x="1639" y="1083"/>
                  </a:lnTo>
                  <a:lnTo>
                    <a:pt x="371" y="1083"/>
                  </a:lnTo>
                  <a:lnTo>
                    <a:pt x="371" y="291"/>
                  </a:lnTo>
                  <a:lnTo>
                    <a:pt x="1691" y="291"/>
                  </a:lnTo>
                  <a:lnTo>
                    <a:pt x="1691"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1"/>
            <p:cNvSpPr/>
            <p:nvPr/>
          </p:nvSpPr>
          <p:spPr>
            <a:xfrm>
              <a:off x="1868525" y="1717725"/>
              <a:ext cx="50225" cy="66050"/>
            </a:xfrm>
            <a:custGeom>
              <a:rect b="b" l="l" r="r" t="t"/>
              <a:pathLst>
                <a:path extrusionOk="0" h="2642" w="2009">
                  <a:moveTo>
                    <a:pt x="1" y="0"/>
                  </a:moveTo>
                  <a:lnTo>
                    <a:pt x="1" y="2641"/>
                  </a:lnTo>
                  <a:lnTo>
                    <a:pt x="344" y="2641"/>
                  </a:lnTo>
                  <a:lnTo>
                    <a:pt x="344" y="423"/>
                  </a:lnTo>
                  <a:lnTo>
                    <a:pt x="1533" y="2641"/>
                  </a:lnTo>
                  <a:lnTo>
                    <a:pt x="2008" y="2641"/>
                  </a:lnTo>
                  <a:lnTo>
                    <a:pt x="2008" y="0"/>
                  </a:lnTo>
                  <a:lnTo>
                    <a:pt x="1665" y="0"/>
                  </a:lnTo>
                  <a:lnTo>
                    <a:pt x="1665" y="2219"/>
                  </a:lnTo>
                  <a:lnTo>
                    <a:pt x="476"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1"/>
            <p:cNvSpPr/>
            <p:nvPr/>
          </p:nvSpPr>
          <p:spPr>
            <a:xfrm>
              <a:off x="1936550" y="1717725"/>
              <a:ext cx="50225" cy="66050"/>
            </a:xfrm>
            <a:custGeom>
              <a:rect b="b" l="l" r="r" t="t"/>
              <a:pathLst>
                <a:path extrusionOk="0" h="2642" w="2009">
                  <a:moveTo>
                    <a:pt x="1" y="0"/>
                  </a:moveTo>
                  <a:lnTo>
                    <a:pt x="1" y="2641"/>
                  </a:lnTo>
                  <a:lnTo>
                    <a:pt x="344" y="2641"/>
                  </a:lnTo>
                  <a:lnTo>
                    <a:pt x="344" y="423"/>
                  </a:lnTo>
                  <a:lnTo>
                    <a:pt x="1533" y="2641"/>
                  </a:lnTo>
                  <a:lnTo>
                    <a:pt x="2008" y="2641"/>
                  </a:lnTo>
                  <a:lnTo>
                    <a:pt x="2008" y="0"/>
                  </a:lnTo>
                  <a:lnTo>
                    <a:pt x="1665" y="0"/>
                  </a:lnTo>
                  <a:lnTo>
                    <a:pt x="1665" y="2219"/>
                  </a:lnTo>
                  <a:lnTo>
                    <a:pt x="476"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1"/>
            <p:cNvSpPr/>
            <p:nvPr/>
          </p:nvSpPr>
          <p:spPr>
            <a:xfrm>
              <a:off x="1995325" y="1783750"/>
              <a:ext cx="25" cy="25"/>
            </a:xfrm>
            <a:custGeom>
              <a:rect b="b" l="l" r="r" t="t"/>
              <a:pathLst>
                <a:path extrusionOk="0" h="1" w="1">
                  <a:moveTo>
                    <a:pt x="0" y="0"/>
                  </a:move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
            <p:cNvSpPr/>
            <p:nvPr/>
          </p:nvSpPr>
          <p:spPr>
            <a:xfrm>
              <a:off x="2030325" y="1716400"/>
              <a:ext cx="46900" cy="68700"/>
            </a:xfrm>
            <a:custGeom>
              <a:rect b="b" l="l" r="r" t="t"/>
              <a:pathLst>
                <a:path extrusionOk="0" h="2748" w="1876">
                  <a:moveTo>
                    <a:pt x="925" y="0"/>
                  </a:moveTo>
                  <a:cubicBezTo>
                    <a:pt x="634" y="0"/>
                    <a:pt x="423" y="79"/>
                    <a:pt x="238" y="212"/>
                  </a:cubicBezTo>
                  <a:cubicBezTo>
                    <a:pt x="80" y="344"/>
                    <a:pt x="0" y="529"/>
                    <a:pt x="0" y="766"/>
                  </a:cubicBezTo>
                  <a:cubicBezTo>
                    <a:pt x="0" y="951"/>
                    <a:pt x="53" y="1110"/>
                    <a:pt x="185" y="1242"/>
                  </a:cubicBezTo>
                  <a:cubicBezTo>
                    <a:pt x="291" y="1347"/>
                    <a:pt x="502" y="1427"/>
                    <a:pt x="766" y="1479"/>
                  </a:cubicBezTo>
                  <a:lnTo>
                    <a:pt x="978" y="1532"/>
                  </a:lnTo>
                  <a:cubicBezTo>
                    <a:pt x="1163" y="1559"/>
                    <a:pt x="1295" y="1612"/>
                    <a:pt x="1374" y="1691"/>
                  </a:cubicBezTo>
                  <a:cubicBezTo>
                    <a:pt x="1453" y="1770"/>
                    <a:pt x="1506" y="1876"/>
                    <a:pt x="1506" y="1981"/>
                  </a:cubicBezTo>
                  <a:cubicBezTo>
                    <a:pt x="1506" y="2140"/>
                    <a:pt x="1427" y="2272"/>
                    <a:pt x="1321" y="2351"/>
                  </a:cubicBezTo>
                  <a:cubicBezTo>
                    <a:pt x="1215" y="2430"/>
                    <a:pt x="1057" y="2457"/>
                    <a:pt x="846" y="2457"/>
                  </a:cubicBezTo>
                  <a:cubicBezTo>
                    <a:pt x="714" y="2457"/>
                    <a:pt x="582" y="2430"/>
                    <a:pt x="449" y="2404"/>
                  </a:cubicBezTo>
                  <a:cubicBezTo>
                    <a:pt x="291" y="2351"/>
                    <a:pt x="159" y="2298"/>
                    <a:pt x="27" y="2219"/>
                  </a:cubicBezTo>
                  <a:lnTo>
                    <a:pt x="27" y="2589"/>
                  </a:lnTo>
                  <a:cubicBezTo>
                    <a:pt x="159" y="2642"/>
                    <a:pt x="317" y="2668"/>
                    <a:pt x="449" y="2721"/>
                  </a:cubicBezTo>
                  <a:cubicBezTo>
                    <a:pt x="608" y="2747"/>
                    <a:pt x="740" y="2747"/>
                    <a:pt x="846" y="2747"/>
                  </a:cubicBezTo>
                  <a:cubicBezTo>
                    <a:pt x="1189" y="2747"/>
                    <a:pt x="1427" y="2694"/>
                    <a:pt x="1612" y="2562"/>
                  </a:cubicBezTo>
                  <a:cubicBezTo>
                    <a:pt x="1770" y="2430"/>
                    <a:pt x="1876" y="2219"/>
                    <a:pt x="1876" y="1981"/>
                  </a:cubicBezTo>
                  <a:cubicBezTo>
                    <a:pt x="1876" y="1744"/>
                    <a:pt x="1797" y="1585"/>
                    <a:pt x="1691" y="1453"/>
                  </a:cubicBezTo>
                  <a:cubicBezTo>
                    <a:pt x="1559" y="1321"/>
                    <a:pt x="1348" y="1242"/>
                    <a:pt x="1083" y="1189"/>
                  </a:cubicBezTo>
                  <a:lnTo>
                    <a:pt x="872" y="1136"/>
                  </a:lnTo>
                  <a:cubicBezTo>
                    <a:pt x="661" y="1110"/>
                    <a:pt x="529" y="1057"/>
                    <a:pt x="476" y="1004"/>
                  </a:cubicBezTo>
                  <a:cubicBezTo>
                    <a:pt x="397" y="925"/>
                    <a:pt x="370" y="846"/>
                    <a:pt x="370" y="740"/>
                  </a:cubicBezTo>
                  <a:cubicBezTo>
                    <a:pt x="370" y="581"/>
                    <a:pt x="423" y="476"/>
                    <a:pt x="529" y="396"/>
                  </a:cubicBezTo>
                  <a:cubicBezTo>
                    <a:pt x="634" y="344"/>
                    <a:pt x="766" y="291"/>
                    <a:pt x="978" y="291"/>
                  </a:cubicBezTo>
                  <a:cubicBezTo>
                    <a:pt x="1083" y="291"/>
                    <a:pt x="1215" y="317"/>
                    <a:pt x="1321" y="344"/>
                  </a:cubicBezTo>
                  <a:cubicBezTo>
                    <a:pt x="1453" y="370"/>
                    <a:pt x="1585" y="423"/>
                    <a:pt x="1717" y="476"/>
                  </a:cubicBezTo>
                  <a:lnTo>
                    <a:pt x="1717" y="132"/>
                  </a:lnTo>
                  <a:cubicBezTo>
                    <a:pt x="1559" y="106"/>
                    <a:pt x="1427" y="53"/>
                    <a:pt x="1321" y="27"/>
                  </a:cubicBezTo>
                  <a:cubicBezTo>
                    <a:pt x="1189" y="27"/>
                    <a:pt x="1057" y="0"/>
                    <a:pt x="925"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1"/>
            <p:cNvSpPr/>
            <p:nvPr/>
          </p:nvSpPr>
          <p:spPr>
            <a:xfrm>
              <a:off x="2081825" y="1717725"/>
              <a:ext cx="56150" cy="66050"/>
            </a:xfrm>
            <a:custGeom>
              <a:rect b="b" l="l" r="r" t="t"/>
              <a:pathLst>
                <a:path extrusionOk="0" h="2642" w="2246">
                  <a:moveTo>
                    <a:pt x="1" y="0"/>
                  </a:moveTo>
                  <a:lnTo>
                    <a:pt x="1" y="291"/>
                  </a:lnTo>
                  <a:lnTo>
                    <a:pt x="925" y="291"/>
                  </a:lnTo>
                  <a:lnTo>
                    <a:pt x="925" y="2641"/>
                  </a:lnTo>
                  <a:lnTo>
                    <a:pt x="1295" y="2641"/>
                  </a:lnTo>
                  <a:lnTo>
                    <a:pt x="1295" y="291"/>
                  </a:lnTo>
                  <a:lnTo>
                    <a:pt x="2246" y="291"/>
                  </a:lnTo>
                  <a:lnTo>
                    <a:pt x="2246"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1"/>
            <p:cNvSpPr/>
            <p:nvPr/>
          </p:nvSpPr>
          <p:spPr>
            <a:xfrm>
              <a:off x="2131350" y="1717725"/>
              <a:ext cx="60125" cy="66050"/>
            </a:xfrm>
            <a:custGeom>
              <a:rect b="b" l="l" r="r" t="t"/>
              <a:pathLst>
                <a:path extrusionOk="0" h="2642" w="2405">
                  <a:moveTo>
                    <a:pt x="1216" y="343"/>
                  </a:moveTo>
                  <a:lnTo>
                    <a:pt x="1691" y="1664"/>
                  </a:lnTo>
                  <a:lnTo>
                    <a:pt x="714" y="1664"/>
                  </a:lnTo>
                  <a:lnTo>
                    <a:pt x="1216" y="343"/>
                  </a:lnTo>
                  <a:close/>
                  <a:moveTo>
                    <a:pt x="1005" y="0"/>
                  </a:moveTo>
                  <a:lnTo>
                    <a:pt x="1" y="2641"/>
                  </a:lnTo>
                  <a:lnTo>
                    <a:pt x="371" y="2641"/>
                  </a:lnTo>
                  <a:lnTo>
                    <a:pt x="608" y="1955"/>
                  </a:lnTo>
                  <a:lnTo>
                    <a:pt x="1797" y="1955"/>
                  </a:lnTo>
                  <a:lnTo>
                    <a:pt x="2035" y="2641"/>
                  </a:lnTo>
                  <a:lnTo>
                    <a:pt x="2405" y="2641"/>
                  </a:lnTo>
                  <a:lnTo>
                    <a:pt x="1401"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1"/>
            <p:cNvSpPr/>
            <p:nvPr/>
          </p:nvSpPr>
          <p:spPr>
            <a:xfrm>
              <a:off x="1211475" y="1885450"/>
              <a:ext cx="181625" cy="25"/>
            </a:xfrm>
            <a:custGeom>
              <a:rect b="b" l="l" r="r" t="t"/>
              <a:pathLst>
                <a:path extrusionOk="0" fill="none" h="1" w="7265">
                  <a:moveTo>
                    <a:pt x="1" y="0"/>
                  </a:moveTo>
                  <a:lnTo>
                    <a:pt x="7265" y="0"/>
                  </a:lnTo>
                </a:path>
              </a:pathLst>
            </a:custGeom>
            <a:noFill/>
            <a:ln cap="rnd" cmpd="sng" w="12550">
              <a:solidFill>
                <a:srgbClr val="E683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a:off x="1470350" y="1849775"/>
              <a:ext cx="58125" cy="68700"/>
            </a:xfrm>
            <a:custGeom>
              <a:rect b="b" l="l" r="r" t="t"/>
              <a:pathLst>
                <a:path extrusionOk="0" h="2748" w="2325">
                  <a:moveTo>
                    <a:pt x="1347" y="1"/>
                  </a:moveTo>
                  <a:cubicBezTo>
                    <a:pt x="925" y="1"/>
                    <a:pt x="581" y="107"/>
                    <a:pt x="370" y="371"/>
                  </a:cubicBezTo>
                  <a:cubicBezTo>
                    <a:pt x="132" y="608"/>
                    <a:pt x="0" y="952"/>
                    <a:pt x="0" y="1374"/>
                  </a:cubicBezTo>
                  <a:cubicBezTo>
                    <a:pt x="0" y="1797"/>
                    <a:pt x="132" y="2140"/>
                    <a:pt x="370" y="2378"/>
                  </a:cubicBezTo>
                  <a:cubicBezTo>
                    <a:pt x="608" y="2616"/>
                    <a:pt x="925" y="2748"/>
                    <a:pt x="1347" y="2748"/>
                  </a:cubicBezTo>
                  <a:cubicBezTo>
                    <a:pt x="1532" y="2748"/>
                    <a:pt x="1691" y="2722"/>
                    <a:pt x="1876" y="2669"/>
                  </a:cubicBezTo>
                  <a:cubicBezTo>
                    <a:pt x="2034" y="2616"/>
                    <a:pt x="2192" y="2537"/>
                    <a:pt x="2325" y="2457"/>
                  </a:cubicBezTo>
                  <a:lnTo>
                    <a:pt x="2325" y="1322"/>
                  </a:lnTo>
                  <a:lnTo>
                    <a:pt x="1374" y="1322"/>
                  </a:lnTo>
                  <a:lnTo>
                    <a:pt x="1374" y="1612"/>
                  </a:lnTo>
                  <a:lnTo>
                    <a:pt x="1981" y="1612"/>
                  </a:lnTo>
                  <a:lnTo>
                    <a:pt x="1981" y="2325"/>
                  </a:lnTo>
                  <a:cubicBezTo>
                    <a:pt x="1902" y="2352"/>
                    <a:pt x="1796" y="2405"/>
                    <a:pt x="1691" y="2431"/>
                  </a:cubicBezTo>
                  <a:cubicBezTo>
                    <a:pt x="1611" y="2431"/>
                    <a:pt x="1479" y="2457"/>
                    <a:pt x="1374" y="2457"/>
                  </a:cubicBezTo>
                  <a:cubicBezTo>
                    <a:pt x="1030" y="2457"/>
                    <a:pt x="793" y="2352"/>
                    <a:pt x="634" y="2193"/>
                  </a:cubicBezTo>
                  <a:cubicBezTo>
                    <a:pt x="476" y="2008"/>
                    <a:pt x="396" y="1744"/>
                    <a:pt x="396" y="1374"/>
                  </a:cubicBezTo>
                  <a:cubicBezTo>
                    <a:pt x="396" y="1005"/>
                    <a:pt x="476" y="741"/>
                    <a:pt x="634" y="556"/>
                  </a:cubicBezTo>
                  <a:cubicBezTo>
                    <a:pt x="793" y="397"/>
                    <a:pt x="1030" y="291"/>
                    <a:pt x="1374" y="291"/>
                  </a:cubicBezTo>
                  <a:cubicBezTo>
                    <a:pt x="1532" y="291"/>
                    <a:pt x="1691" y="318"/>
                    <a:pt x="1823" y="371"/>
                  </a:cubicBezTo>
                  <a:cubicBezTo>
                    <a:pt x="1981" y="424"/>
                    <a:pt x="2113" y="529"/>
                    <a:pt x="2245" y="635"/>
                  </a:cubicBezTo>
                  <a:lnTo>
                    <a:pt x="2245" y="239"/>
                  </a:lnTo>
                  <a:cubicBezTo>
                    <a:pt x="2113" y="159"/>
                    <a:pt x="1981" y="107"/>
                    <a:pt x="1823" y="54"/>
                  </a:cubicBezTo>
                  <a:cubicBezTo>
                    <a:pt x="1664" y="27"/>
                    <a:pt x="1506" y="1"/>
                    <a:pt x="1347"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1"/>
            <p:cNvSpPr/>
            <p:nvPr/>
          </p:nvSpPr>
          <p:spPr>
            <a:xfrm>
              <a:off x="1544950" y="1851100"/>
              <a:ext cx="51550" cy="66075"/>
            </a:xfrm>
            <a:custGeom>
              <a:rect b="b" l="l" r="r" t="t"/>
              <a:pathLst>
                <a:path extrusionOk="0" h="2643" w="2062">
                  <a:moveTo>
                    <a:pt x="793" y="291"/>
                  </a:moveTo>
                  <a:cubicBezTo>
                    <a:pt x="978" y="291"/>
                    <a:pt x="1110" y="318"/>
                    <a:pt x="1190" y="397"/>
                  </a:cubicBezTo>
                  <a:cubicBezTo>
                    <a:pt x="1295" y="476"/>
                    <a:pt x="1322" y="608"/>
                    <a:pt x="1322" y="767"/>
                  </a:cubicBezTo>
                  <a:cubicBezTo>
                    <a:pt x="1322" y="925"/>
                    <a:pt x="1295" y="1031"/>
                    <a:pt x="1190" y="1110"/>
                  </a:cubicBezTo>
                  <a:cubicBezTo>
                    <a:pt x="1110" y="1189"/>
                    <a:pt x="978" y="1216"/>
                    <a:pt x="793" y="1216"/>
                  </a:cubicBezTo>
                  <a:lnTo>
                    <a:pt x="344" y="1216"/>
                  </a:lnTo>
                  <a:lnTo>
                    <a:pt x="344" y="291"/>
                  </a:lnTo>
                  <a:close/>
                  <a:moveTo>
                    <a:pt x="1" y="1"/>
                  </a:moveTo>
                  <a:lnTo>
                    <a:pt x="1" y="2642"/>
                  </a:lnTo>
                  <a:lnTo>
                    <a:pt x="344" y="2642"/>
                  </a:lnTo>
                  <a:lnTo>
                    <a:pt x="344" y="1533"/>
                  </a:lnTo>
                  <a:lnTo>
                    <a:pt x="741" y="1533"/>
                  </a:lnTo>
                  <a:cubicBezTo>
                    <a:pt x="899" y="1533"/>
                    <a:pt x="1005" y="1559"/>
                    <a:pt x="1084" y="1612"/>
                  </a:cubicBezTo>
                  <a:cubicBezTo>
                    <a:pt x="1163" y="1665"/>
                    <a:pt x="1242" y="1797"/>
                    <a:pt x="1348" y="1955"/>
                  </a:cubicBezTo>
                  <a:lnTo>
                    <a:pt x="1665" y="2642"/>
                  </a:lnTo>
                  <a:lnTo>
                    <a:pt x="2061" y="2642"/>
                  </a:lnTo>
                  <a:lnTo>
                    <a:pt x="1691" y="1929"/>
                  </a:lnTo>
                  <a:cubicBezTo>
                    <a:pt x="1612" y="1770"/>
                    <a:pt x="1559" y="1665"/>
                    <a:pt x="1480" y="1559"/>
                  </a:cubicBezTo>
                  <a:cubicBezTo>
                    <a:pt x="1401" y="1480"/>
                    <a:pt x="1322" y="1427"/>
                    <a:pt x="1242" y="1401"/>
                  </a:cubicBezTo>
                  <a:cubicBezTo>
                    <a:pt x="1401" y="1348"/>
                    <a:pt x="1507" y="1295"/>
                    <a:pt x="1586" y="1163"/>
                  </a:cubicBezTo>
                  <a:cubicBezTo>
                    <a:pt x="1665" y="1057"/>
                    <a:pt x="1718" y="925"/>
                    <a:pt x="1718" y="767"/>
                  </a:cubicBezTo>
                  <a:cubicBezTo>
                    <a:pt x="1718" y="503"/>
                    <a:pt x="1639" y="318"/>
                    <a:pt x="1480" y="186"/>
                  </a:cubicBezTo>
                  <a:cubicBezTo>
                    <a:pt x="1348" y="54"/>
                    <a:pt x="1110" y="1"/>
                    <a:pt x="793"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1"/>
            <p:cNvSpPr/>
            <p:nvPr/>
          </p:nvSpPr>
          <p:spPr>
            <a:xfrm>
              <a:off x="1607700" y="1851100"/>
              <a:ext cx="56150" cy="66075"/>
            </a:xfrm>
            <a:custGeom>
              <a:rect b="b" l="l" r="r" t="t"/>
              <a:pathLst>
                <a:path extrusionOk="0" h="2643" w="2246">
                  <a:moveTo>
                    <a:pt x="793" y="291"/>
                  </a:moveTo>
                  <a:cubicBezTo>
                    <a:pt x="1163" y="291"/>
                    <a:pt x="1427" y="371"/>
                    <a:pt x="1612" y="529"/>
                  </a:cubicBezTo>
                  <a:cubicBezTo>
                    <a:pt x="1770" y="714"/>
                    <a:pt x="1849" y="952"/>
                    <a:pt x="1849" y="1321"/>
                  </a:cubicBezTo>
                  <a:cubicBezTo>
                    <a:pt x="1849" y="1665"/>
                    <a:pt x="1770" y="1929"/>
                    <a:pt x="1612" y="2087"/>
                  </a:cubicBezTo>
                  <a:cubicBezTo>
                    <a:pt x="1427" y="2272"/>
                    <a:pt x="1163" y="2352"/>
                    <a:pt x="793" y="2352"/>
                  </a:cubicBezTo>
                  <a:lnTo>
                    <a:pt x="370" y="2352"/>
                  </a:lnTo>
                  <a:lnTo>
                    <a:pt x="370" y="291"/>
                  </a:lnTo>
                  <a:close/>
                  <a:moveTo>
                    <a:pt x="0" y="1"/>
                  </a:moveTo>
                  <a:lnTo>
                    <a:pt x="0" y="2642"/>
                  </a:lnTo>
                  <a:lnTo>
                    <a:pt x="740" y="2642"/>
                  </a:lnTo>
                  <a:cubicBezTo>
                    <a:pt x="1268" y="2642"/>
                    <a:pt x="1638" y="2537"/>
                    <a:pt x="1876" y="2325"/>
                  </a:cubicBezTo>
                  <a:cubicBezTo>
                    <a:pt x="2113" y="2114"/>
                    <a:pt x="2245" y="1770"/>
                    <a:pt x="2245" y="1321"/>
                  </a:cubicBezTo>
                  <a:cubicBezTo>
                    <a:pt x="2245" y="872"/>
                    <a:pt x="2113" y="529"/>
                    <a:pt x="1876" y="318"/>
                  </a:cubicBezTo>
                  <a:cubicBezTo>
                    <a:pt x="1638" y="106"/>
                    <a:pt x="1268" y="1"/>
                    <a:pt x="740"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p:nvPr/>
          </p:nvSpPr>
          <p:spPr>
            <a:xfrm>
              <a:off x="1669100" y="1917150"/>
              <a:ext cx="25" cy="25"/>
            </a:xfrm>
            <a:custGeom>
              <a:rect b="b" l="l" r="r" t="t"/>
              <a:pathLst>
                <a:path extrusionOk="0" h="1" w="1">
                  <a:moveTo>
                    <a:pt x="1" y="0"/>
                  </a:move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a:off x="1702775" y="1849775"/>
              <a:ext cx="53525" cy="68700"/>
            </a:xfrm>
            <a:custGeom>
              <a:rect b="b" l="l" r="r" t="t"/>
              <a:pathLst>
                <a:path extrusionOk="0" h="2748" w="2141">
                  <a:moveTo>
                    <a:pt x="1295" y="1"/>
                  </a:moveTo>
                  <a:cubicBezTo>
                    <a:pt x="899" y="1"/>
                    <a:pt x="582" y="133"/>
                    <a:pt x="344" y="371"/>
                  </a:cubicBezTo>
                  <a:cubicBezTo>
                    <a:pt x="133" y="608"/>
                    <a:pt x="1" y="952"/>
                    <a:pt x="1" y="1374"/>
                  </a:cubicBezTo>
                  <a:cubicBezTo>
                    <a:pt x="1" y="1797"/>
                    <a:pt x="133" y="2140"/>
                    <a:pt x="344" y="2378"/>
                  </a:cubicBezTo>
                  <a:cubicBezTo>
                    <a:pt x="582" y="2616"/>
                    <a:pt x="899" y="2748"/>
                    <a:pt x="1295" y="2748"/>
                  </a:cubicBezTo>
                  <a:cubicBezTo>
                    <a:pt x="1454" y="2748"/>
                    <a:pt x="1612" y="2722"/>
                    <a:pt x="1744" y="2695"/>
                  </a:cubicBezTo>
                  <a:cubicBezTo>
                    <a:pt x="1876" y="2642"/>
                    <a:pt x="2008" y="2563"/>
                    <a:pt x="2141" y="2484"/>
                  </a:cubicBezTo>
                  <a:lnTo>
                    <a:pt x="2141" y="2114"/>
                  </a:lnTo>
                  <a:cubicBezTo>
                    <a:pt x="2008" y="2220"/>
                    <a:pt x="1903" y="2299"/>
                    <a:pt x="1744" y="2352"/>
                  </a:cubicBezTo>
                  <a:cubicBezTo>
                    <a:pt x="1612" y="2431"/>
                    <a:pt x="1480" y="2457"/>
                    <a:pt x="1322" y="2457"/>
                  </a:cubicBezTo>
                  <a:cubicBezTo>
                    <a:pt x="1031" y="2457"/>
                    <a:pt x="793" y="2352"/>
                    <a:pt x="635" y="2167"/>
                  </a:cubicBezTo>
                  <a:cubicBezTo>
                    <a:pt x="476" y="1982"/>
                    <a:pt x="397" y="1718"/>
                    <a:pt x="397" y="1374"/>
                  </a:cubicBezTo>
                  <a:cubicBezTo>
                    <a:pt x="397" y="1031"/>
                    <a:pt x="476" y="767"/>
                    <a:pt x="635" y="582"/>
                  </a:cubicBezTo>
                  <a:cubicBezTo>
                    <a:pt x="793" y="397"/>
                    <a:pt x="1031" y="291"/>
                    <a:pt x="1322" y="291"/>
                  </a:cubicBezTo>
                  <a:cubicBezTo>
                    <a:pt x="1480" y="291"/>
                    <a:pt x="1612" y="318"/>
                    <a:pt x="1744" y="371"/>
                  </a:cubicBezTo>
                  <a:cubicBezTo>
                    <a:pt x="1903" y="424"/>
                    <a:pt x="2008" y="503"/>
                    <a:pt x="2141" y="635"/>
                  </a:cubicBezTo>
                  <a:lnTo>
                    <a:pt x="2141" y="239"/>
                  </a:lnTo>
                  <a:cubicBezTo>
                    <a:pt x="2008" y="159"/>
                    <a:pt x="1876" y="107"/>
                    <a:pt x="1744" y="54"/>
                  </a:cubicBezTo>
                  <a:cubicBezTo>
                    <a:pt x="1612" y="27"/>
                    <a:pt x="1454" y="1"/>
                    <a:pt x="1295"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1"/>
            <p:cNvSpPr/>
            <p:nvPr/>
          </p:nvSpPr>
          <p:spPr>
            <a:xfrm>
              <a:off x="1770150" y="1851100"/>
              <a:ext cx="50200" cy="66075"/>
            </a:xfrm>
            <a:custGeom>
              <a:rect b="b" l="l" r="r" t="t"/>
              <a:pathLst>
                <a:path extrusionOk="0" h="2643" w="2008">
                  <a:moveTo>
                    <a:pt x="0" y="1"/>
                  </a:moveTo>
                  <a:lnTo>
                    <a:pt x="0" y="2642"/>
                  </a:lnTo>
                  <a:lnTo>
                    <a:pt x="344" y="2642"/>
                  </a:lnTo>
                  <a:lnTo>
                    <a:pt x="344" y="423"/>
                  </a:lnTo>
                  <a:lnTo>
                    <a:pt x="1532" y="2642"/>
                  </a:lnTo>
                  <a:lnTo>
                    <a:pt x="2008" y="2642"/>
                  </a:lnTo>
                  <a:lnTo>
                    <a:pt x="2008" y="1"/>
                  </a:lnTo>
                  <a:lnTo>
                    <a:pt x="1664" y="1"/>
                  </a:lnTo>
                  <a:lnTo>
                    <a:pt x="1664" y="2220"/>
                  </a:lnTo>
                  <a:lnTo>
                    <a:pt x="476"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1"/>
            <p:cNvSpPr/>
            <p:nvPr/>
          </p:nvSpPr>
          <p:spPr>
            <a:xfrm>
              <a:off x="1828925" y="1851100"/>
              <a:ext cx="56150" cy="66075"/>
            </a:xfrm>
            <a:custGeom>
              <a:rect b="b" l="l" r="r" t="t"/>
              <a:pathLst>
                <a:path extrusionOk="0" h="2643" w="2246">
                  <a:moveTo>
                    <a:pt x="0" y="1"/>
                  </a:moveTo>
                  <a:lnTo>
                    <a:pt x="0" y="291"/>
                  </a:lnTo>
                  <a:lnTo>
                    <a:pt x="951" y="291"/>
                  </a:lnTo>
                  <a:lnTo>
                    <a:pt x="951" y="2642"/>
                  </a:lnTo>
                  <a:lnTo>
                    <a:pt x="1294" y="2642"/>
                  </a:lnTo>
                  <a:lnTo>
                    <a:pt x="1294" y="291"/>
                  </a:lnTo>
                  <a:lnTo>
                    <a:pt x="2245" y="291"/>
                  </a:lnTo>
                  <a:lnTo>
                    <a:pt x="2245"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
            <p:cNvSpPr/>
            <p:nvPr/>
          </p:nvSpPr>
          <p:spPr>
            <a:xfrm>
              <a:off x="1893625" y="1851100"/>
              <a:ext cx="51525" cy="66075"/>
            </a:xfrm>
            <a:custGeom>
              <a:rect b="b" l="l" r="r" t="t"/>
              <a:pathLst>
                <a:path extrusionOk="0" h="2643" w="2061">
                  <a:moveTo>
                    <a:pt x="793" y="291"/>
                  </a:moveTo>
                  <a:cubicBezTo>
                    <a:pt x="978" y="291"/>
                    <a:pt x="1110" y="344"/>
                    <a:pt x="1189" y="397"/>
                  </a:cubicBezTo>
                  <a:cubicBezTo>
                    <a:pt x="1269" y="476"/>
                    <a:pt x="1321" y="608"/>
                    <a:pt x="1321" y="767"/>
                  </a:cubicBezTo>
                  <a:cubicBezTo>
                    <a:pt x="1321" y="925"/>
                    <a:pt x="1295" y="1031"/>
                    <a:pt x="1189" y="1110"/>
                  </a:cubicBezTo>
                  <a:cubicBezTo>
                    <a:pt x="1110" y="1189"/>
                    <a:pt x="978" y="1216"/>
                    <a:pt x="793" y="1216"/>
                  </a:cubicBezTo>
                  <a:lnTo>
                    <a:pt x="344" y="1216"/>
                  </a:lnTo>
                  <a:lnTo>
                    <a:pt x="344" y="291"/>
                  </a:lnTo>
                  <a:close/>
                  <a:moveTo>
                    <a:pt x="1" y="1"/>
                  </a:moveTo>
                  <a:lnTo>
                    <a:pt x="1" y="2642"/>
                  </a:lnTo>
                  <a:lnTo>
                    <a:pt x="344" y="2642"/>
                  </a:lnTo>
                  <a:lnTo>
                    <a:pt x="344" y="1533"/>
                  </a:lnTo>
                  <a:lnTo>
                    <a:pt x="740" y="1533"/>
                  </a:lnTo>
                  <a:cubicBezTo>
                    <a:pt x="899" y="1533"/>
                    <a:pt x="1004" y="1559"/>
                    <a:pt x="1084" y="1612"/>
                  </a:cubicBezTo>
                  <a:cubicBezTo>
                    <a:pt x="1163" y="1665"/>
                    <a:pt x="1242" y="1797"/>
                    <a:pt x="1348" y="1955"/>
                  </a:cubicBezTo>
                  <a:lnTo>
                    <a:pt x="1665" y="2642"/>
                  </a:lnTo>
                  <a:lnTo>
                    <a:pt x="2061" y="2642"/>
                  </a:lnTo>
                  <a:lnTo>
                    <a:pt x="1691" y="1929"/>
                  </a:lnTo>
                  <a:cubicBezTo>
                    <a:pt x="1612" y="1770"/>
                    <a:pt x="1559" y="1665"/>
                    <a:pt x="1480" y="1559"/>
                  </a:cubicBezTo>
                  <a:cubicBezTo>
                    <a:pt x="1401" y="1480"/>
                    <a:pt x="1321" y="1427"/>
                    <a:pt x="1242" y="1401"/>
                  </a:cubicBezTo>
                  <a:cubicBezTo>
                    <a:pt x="1401" y="1348"/>
                    <a:pt x="1506" y="1295"/>
                    <a:pt x="1586" y="1163"/>
                  </a:cubicBezTo>
                  <a:cubicBezTo>
                    <a:pt x="1665" y="1057"/>
                    <a:pt x="1718" y="925"/>
                    <a:pt x="1718" y="767"/>
                  </a:cubicBezTo>
                  <a:cubicBezTo>
                    <a:pt x="1718" y="503"/>
                    <a:pt x="1638" y="318"/>
                    <a:pt x="1480" y="186"/>
                  </a:cubicBezTo>
                  <a:cubicBezTo>
                    <a:pt x="1348" y="54"/>
                    <a:pt x="1110" y="1"/>
                    <a:pt x="793"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1"/>
            <p:cNvSpPr/>
            <p:nvPr/>
          </p:nvSpPr>
          <p:spPr>
            <a:xfrm>
              <a:off x="1956375" y="1851100"/>
              <a:ext cx="41625" cy="66075"/>
            </a:xfrm>
            <a:custGeom>
              <a:rect b="b" l="l" r="r" t="t"/>
              <a:pathLst>
                <a:path extrusionOk="0" h="2643" w="1665">
                  <a:moveTo>
                    <a:pt x="0" y="1"/>
                  </a:moveTo>
                  <a:lnTo>
                    <a:pt x="0" y="2642"/>
                  </a:lnTo>
                  <a:lnTo>
                    <a:pt x="1664" y="2642"/>
                  </a:lnTo>
                  <a:lnTo>
                    <a:pt x="1664" y="2352"/>
                  </a:lnTo>
                  <a:lnTo>
                    <a:pt x="370" y="2352"/>
                  </a:lnTo>
                  <a:lnTo>
                    <a:pt x="370"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1"/>
            <p:cNvSpPr/>
            <p:nvPr/>
          </p:nvSpPr>
          <p:spPr>
            <a:xfrm>
              <a:off x="2001275" y="1888750"/>
              <a:ext cx="23800" cy="7275"/>
            </a:xfrm>
            <a:custGeom>
              <a:rect b="b" l="l" r="r" t="t"/>
              <a:pathLst>
                <a:path extrusionOk="0" h="291" w="952">
                  <a:moveTo>
                    <a:pt x="0" y="0"/>
                  </a:moveTo>
                  <a:lnTo>
                    <a:pt x="0" y="291"/>
                  </a:lnTo>
                  <a:lnTo>
                    <a:pt x="951" y="291"/>
                  </a:lnTo>
                  <a:lnTo>
                    <a:pt x="951"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1"/>
            <p:cNvSpPr/>
            <p:nvPr/>
          </p:nvSpPr>
          <p:spPr>
            <a:xfrm>
              <a:off x="2033625" y="1851100"/>
              <a:ext cx="48225" cy="66075"/>
            </a:xfrm>
            <a:custGeom>
              <a:rect b="b" l="l" r="r" t="t"/>
              <a:pathLst>
                <a:path extrusionOk="0" h="2643" w="1929">
                  <a:moveTo>
                    <a:pt x="1216" y="318"/>
                  </a:moveTo>
                  <a:lnTo>
                    <a:pt x="1216" y="1718"/>
                  </a:lnTo>
                  <a:lnTo>
                    <a:pt x="291" y="1718"/>
                  </a:lnTo>
                  <a:lnTo>
                    <a:pt x="1216" y="318"/>
                  </a:lnTo>
                  <a:close/>
                  <a:moveTo>
                    <a:pt x="1110" y="1"/>
                  </a:moveTo>
                  <a:lnTo>
                    <a:pt x="1" y="1665"/>
                  </a:lnTo>
                  <a:lnTo>
                    <a:pt x="1" y="2008"/>
                  </a:lnTo>
                  <a:lnTo>
                    <a:pt x="1216" y="2008"/>
                  </a:lnTo>
                  <a:lnTo>
                    <a:pt x="1216" y="2642"/>
                  </a:lnTo>
                  <a:lnTo>
                    <a:pt x="1559" y="2642"/>
                  </a:lnTo>
                  <a:lnTo>
                    <a:pt x="1559" y="2008"/>
                  </a:lnTo>
                  <a:lnTo>
                    <a:pt x="1929" y="2008"/>
                  </a:lnTo>
                  <a:lnTo>
                    <a:pt x="1929" y="1718"/>
                  </a:lnTo>
                  <a:lnTo>
                    <a:pt x="1559" y="1718"/>
                  </a:lnTo>
                  <a:lnTo>
                    <a:pt x="1559"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1"/>
            <p:cNvSpPr/>
            <p:nvPr/>
          </p:nvSpPr>
          <p:spPr>
            <a:xfrm>
              <a:off x="2093725" y="1849775"/>
              <a:ext cx="42275" cy="67400"/>
            </a:xfrm>
            <a:custGeom>
              <a:rect b="b" l="l" r="r" t="t"/>
              <a:pathLst>
                <a:path extrusionOk="0" h="2696" w="1691">
                  <a:moveTo>
                    <a:pt x="766" y="1"/>
                  </a:moveTo>
                  <a:cubicBezTo>
                    <a:pt x="661" y="1"/>
                    <a:pt x="555" y="1"/>
                    <a:pt x="423" y="54"/>
                  </a:cubicBezTo>
                  <a:cubicBezTo>
                    <a:pt x="317" y="80"/>
                    <a:pt x="159" y="107"/>
                    <a:pt x="27" y="186"/>
                  </a:cubicBezTo>
                  <a:lnTo>
                    <a:pt x="27" y="529"/>
                  </a:lnTo>
                  <a:cubicBezTo>
                    <a:pt x="159" y="450"/>
                    <a:pt x="291" y="397"/>
                    <a:pt x="423" y="371"/>
                  </a:cubicBezTo>
                  <a:cubicBezTo>
                    <a:pt x="555" y="318"/>
                    <a:pt x="661" y="291"/>
                    <a:pt x="793" y="291"/>
                  </a:cubicBezTo>
                  <a:cubicBezTo>
                    <a:pt x="925" y="291"/>
                    <a:pt x="1057" y="344"/>
                    <a:pt x="1162" y="424"/>
                  </a:cubicBezTo>
                  <a:cubicBezTo>
                    <a:pt x="1268" y="529"/>
                    <a:pt x="1321" y="635"/>
                    <a:pt x="1321" y="793"/>
                  </a:cubicBezTo>
                  <a:cubicBezTo>
                    <a:pt x="1321" y="873"/>
                    <a:pt x="1295" y="952"/>
                    <a:pt x="1242" y="1031"/>
                  </a:cubicBezTo>
                  <a:cubicBezTo>
                    <a:pt x="1189" y="1137"/>
                    <a:pt x="1110" y="1242"/>
                    <a:pt x="1004" y="1374"/>
                  </a:cubicBezTo>
                  <a:cubicBezTo>
                    <a:pt x="951" y="1427"/>
                    <a:pt x="793" y="1586"/>
                    <a:pt x="555" y="1823"/>
                  </a:cubicBezTo>
                  <a:cubicBezTo>
                    <a:pt x="317" y="2061"/>
                    <a:pt x="132" y="2246"/>
                    <a:pt x="0" y="2405"/>
                  </a:cubicBezTo>
                  <a:lnTo>
                    <a:pt x="0" y="2695"/>
                  </a:lnTo>
                  <a:lnTo>
                    <a:pt x="1691" y="2695"/>
                  </a:lnTo>
                  <a:lnTo>
                    <a:pt x="1691" y="2405"/>
                  </a:lnTo>
                  <a:lnTo>
                    <a:pt x="423" y="2405"/>
                  </a:lnTo>
                  <a:cubicBezTo>
                    <a:pt x="713" y="2088"/>
                    <a:pt x="951" y="1876"/>
                    <a:pt x="1110" y="1718"/>
                  </a:cubicBezTo>
                  <a:cubicBezTo>
                    <a:pt x="1268" y="1533"/>
                    <a:pt x="1374" y="1454"/>
                    <a:pt x="1400" y="1401"/>
                  </a:cubicBezTo>
                  <a:cubicBezTo>
                    <a:pt x="1506" y="1269"/>
                    <a:pt x="1585" y="1163"/>
                    <a:pt x="1611" y="1057"/>
                  </a:cubicBezTo>
                  <a:cubicBezTo>
                    <a:pt x="1664" y="978"/>
                    <a:pt x="1664" y="873"/>
                    <a:pt x="1664" y="767"/>
                  </a:cubicBezTo>
                  <a:cubicBezTo>
                    <a:pt x="1664" y="529"/>
                    <a:pt x="1585" y="344"/>
                    <a:pt x="1427" y="212"/>
                  </a:cubicBezTo>
                  <a:cubicBezTo>
                    <a:pt x="1268" y="80"/>
                    <a:pt x="1057" y="1"/>
                    <a:pt x="766"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1"/>
            <p:cNvSpPr/>
            <p:nvPr/>
          </p:nvSpPr>
          <p:spPr>
            <a:xfrm>
              <a:off x="2145225" y="1917150"/>
              <a:ext cx="25" cy="25"/>
            </a:xfrm>
            <a:custGeom>
              <a:rect b="b" l="l" r="r" t="t"/>
              <a:pathLst>
                <a:path extrusionOk="0" h="1" w="1">
                  <a:moveTo>
                    <a:pt x="1" y="0"/>
                  </a:move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1"/>
            <p:cNvSpPr/>
            <p:nvPr/>
          </p:nvSpPr>
          <p:spPr>
            <a:xfrm>
              <a:off x="2179575" y="1849775"/>
              <a:ext cx="46900" cy="68700"/>
            </a:xfrm>
            <a:custGeom>
              <a:rect b="b" l="l" r="r" t="t"/>
              <a:pathLst>
                <a:path extrusionOk="0" h="2748" w="1876">
                  <a:moveTo>
                    <a:pt x="951" y="1"/>
                  </a:moveTo>
                  <a:cubicBezTo>
                    <a:pt x="660" y="1"/>
                    <a:pt x="423" y="80"/>
                    <a:pt x="264" y="212"/>
                  </a:cubicBezTo>
                  <a:cubicBezTo>
                    <a:pt x="106" y="344"/>
                    <a:pt x="0" y="529"/>
                    <a:pt x="0" y="767"/>
                  </a:cubicBezTo>
                  <a:cubicBezTo>
                    <a:pt x="0" y="952"/>
                    <a:pt x="79" y="1110"/>
                    <a:pt x="185" y="1216"/>
                  </a:cubicBezTo>
                  <a:cubicBezTo>
                    <a:pt x="317" y="1348"/>
                    <a:pt x="502" y="1427"/>
                    <a:pt x="766" y="1480"/>
                  </a:cubicBezTo>
                  <a:lnTo>
                    <a:pt x="977" y="1533"/>
                  </a:lnTo>
                  <a:cubicBezTo>
                    <a:pt x="1162" y="1559"/>
                    <a:pt x="1294" y="1612"/>
                    <a:pt x="1374" y="1691"/>
                  </a:cubicBezTo>
                  <a:cubicBezTo>
                    <a:pt x="1453" y="1744"/>
                    <a:pt x="1506" y="1850"/>
                    <a:pt x="1506" y="1982"/>
                  </a:cubicBezTo>
                  <a:cubicBezTo>
                    <a:pt x="1506" y="2140"/>
                    <a:pt x="1453" y="2246"/>
                    <a:pt x="1347" y="2325"/>
                  </a:cubicBezTo>
                  <a:cubicBezTo>
                    <a:pt x="1215" y="2405"/>
                    <a:pt x="1057" y="2457"/>
                    <a:pt x="872" y="2457"/>
                  </a:cubicBezTo>
                  <a:cubicBezTo>
                    <a:pt x="740" y="2457"/>
                    <a:pt x="581" y="2431"/>
                    <a:pt x="449" y="2405"/>
                  </a:cubicBezTo>
                  <a:cubicBezTo>
                    <a:pt x="317" y="2352"/>
                    <a:pt x="159" y="2299"/>
                    <a:pt x="26" y="2220"/>
                  </a:cubicBezTo>
                  <a:lnTo>
                    <a:pt x="26" y="2590"/>
                  </a:lnTo>
                  <a:cubicBezTo>
                    <a:pt x="185" y="2642"/>
                    <a:pt x="317" y="2669"/>
                    <a:pt x="476" y="2695"/>
                  </a:cubicBezTo>
                  <a:cubicBezTo>
                    <a:pt x="608" y="2722"/>
                    <a:pt x="740" y="2748"/>
                    <a:pt x="872" y="2748"/>
                  </a:cubicBezTo>
                  <a:cubicBezTo>
                    <a:pt x="1189" y="2748"/>
                    <a:pt x="1453" y="2669"/>
                    <a:pt x="1611" y="2537"/>
                  </a:cubicBezTo>
                  <a:cubicBezTo>
                    <a:pt x="1796" y="2405"/>
                    <a:pt x="1875" y="2220"/>
                    <a:pt x="1875" y="1956"/>
                  </a:cubicBezTo>
                  <a:cubicBezTo>
                    <a:pt x="1875" y="1744"/>
                    <a:pt x="1823" y="1586"/>
                    <a:pt x="1691" y="1454"/>
                  </a:cubicBezTo>
                  <a:cubicBezTo>
                    <a:pt x="1559" y="1322"/>
                    <a:pt x="1374" y="1242"/>
                    <a:pt x="1083" y="1190"/>
                  </a:cubicBezTo>
                  <a:lnTo>
                    <a:pt x="872" y="1137"/>
                  </a:lnTo>
                  <a:cubicBezTo>
                    <a:pt x="687" y="1110"/>
                    <a:pt x="555" y="1057"/>
                    <a:pt x="476" y="978"/>
                  </a:cubicBezTo>
                  <a:cubicBezTo>
                    <a:pt x="396" y="925"/>
                    <a:pt x="370" y="846"/>
                    <a:pt x="370" y="714"/>
                  </a:cubicBezTo>
                  <a:cubicBezTo>
                    <a:pt x="370" y="582"/>
                    <a:pt x="423" y="476"/>
                    <a:pt x="528" y="397"/>
                  </a:cubicBezTo>
                  <a:cubicBezTo>
                    <a:pt x="634" y="318"/>
                    <a:pt x="793" y="291"/>
                    <a:pt x="977" y="291"/>
                  </a:cubicBezTo>
                  <a:cubicBezTo>
                    <a:pt x="1083" y="291"/>
                    <a:pt x="1215" y="291"/>
                    <a:pt x="1321" y="344"/>
                  </a:cubicBezTo>
                  <a:cubicBezTo>
                    <a:pt x="1453" y="371"/>
                    <a:pt x="1585" y="424"/>
                    <a:pt x="1717" y="476"/>
                  </a:cubicBezTo>
                  <a:lnTo>
                    <a:pt x="1717" y="133"/>
                  </a:lnTo>
                  <a:cubicBezTo>
                    <a:pt x="1585" y="80"/>
                    <a:pt x="1453" y="54"/>
                    <a:pt x="1321" y="27"/>
                  </a:cubicBezTo>
                  <a:cubicBezTo>
                    <a:pt x="1189" y="1"/>
                    <a:pt x="1057" y="1"/>
                    <a:pt x="951"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1"/>
            <p:cNvSpPr/>
            <p:nvPr/>
          </p:nvSpPr>
          <p:spPr>
            <a:xfrm>
              <a:off x="2231075" y="1851100"/>
              <a:ext cx="56150" cy="66075"/>
            </a:xfrm>
            <a:custGeom>
              <a:rect b="b" l="l" r="r" t="t"/>
              <a:pathLst>
                <a:path extrusionOk="0" h="2643" w="2246">
                  <a:moveTo>
                    <a:pt x="0" y="1"/>
                  </a:moveTo>
                  <a:lnTo>
                    <a:pt x="0" y="291"/>
                  </a:lnTo>
                  <a:lnTo>
                    <a:pt x="951" y="291"/>
                  </a:lnTo>
                  <a:lnTo>
                    <a:pt x="951" y="2642"/>
                  </a:lnTo>
                  <a:lnTo>
                    <a:pt x="1295" y="2642"/>
                  </a:lnTo>
                  <a:lnTo>
                    <a:pt x="1295" y="291"/>
                  </a:lnTo>
                  <a:lnTo>
                    <a:pt x="2246" y="291"/>
                  </a:lnTo>
                  <a:lnTo>
                    <a:pt x="2246"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1"/>
            <p:cNvSpPr/>
            <p:nvPr/>
          </p:nvSpPr>
          <p:spPr>
            <a:xfrm>
              <a:off x="1211475" y="2018825"/>
              <a:ext cx="181625" cy="25"/>
            </a:xfrm>
            <a:custGeom>
              <a:rect b="b" l="l" r="r" t="t"/>
              <a:pathLst>
                <a:path extrusionOk="0" fill="none" h="1" w="7265">
                  <a:moveTo>
                    <a:pt x="1" y="1"/>
                  </a:moveTo>
                  <a:lnTo>
                    <a:pt x="7265" y="1"/>
                  </a:lnTo>
                </a:path>
              </a:pathLst>
            </a:custGeom>
            <a:noFill/>
            <a:ln cap="rnd" cmpd="sng" w="12550">
              <a:solidFill>
                <a:srgbClr val="BB98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1"/>
            <p:cNvSpPr/>
            <p:nvPr/>
          </p:nvSpPr>
          <p:spPr>
            <a:xfrm>
              <a:off x="1472325" y="1983175"/>
              <a:ext cx="43600" cy="68700"/>
            </a:xfrm>
            <a:custGeom>
              <a:rect b="b" l="l" r="r" t="t"/>
              <a:pathLst>
                <a:path extrusionOk="0" h="2748" w="1744">
                  <a:moveTo>
                    <a:pt x="793" y="1"/>
                  </a:moveTo>
                  <a:cubicBezTo>
                    <a:pt x="687" y="1"/>
                    <a:pt x="581" y="1"/>
                    <a:pt x="476" y="27"/>
                  </a:cubicBezTo>
                  <a:cubicBezTo>
                    <a:pt x="344" y="53"/>
                    <a:pt x="212" y="80"/>
                    <a:pt x="80" y="106"/>
                  </a:cubicBezTo>
                  <a:lnTo>
                    <a:pt x="80" y="423"/>
                  </a:lnTo>
                  <a:cubicBezTo>
                    <a:pt x="212" y="370"/>
                    <a:pt x="344" y="344"/>
                    <a:pt x="449" y="318"/>
                  </a:cubicBezTo>
                  <a:cubicBezTo>
                    <a:pt x="581" y="318"/>
                    <a:pt x="687" y="291"/>
                    <a:pt x="766" y="291"/>
                  </a:cubicBezTo>
                  <a:cubicBezTo>
                    <a:pt x="951" y="291"/>
                    <a:pt x="1083" y="344"/>
                    <a:pt x="1189" y="397"/>
                  </a:cubicBezTo>
                  <a:cubicBezTo>
                    <a:pt x="1295" y="476"/>
                    <a:pt x="1321" y="582"/>
                    <a:pt x="1321" y="714"/>
                  </a:cubicBezTo>
                  <a:cubicBezTo>
                    <a:pt x="1321" y="846"/>
                    <a:pt x="1268" y="951"/>
                    <a:pt x="1189" y="1031"/>
                  </a:cubicBezTo>
                  <a:cubicBezTo>
                    <a:pt x="1110" y="1084"/>
                    <a:pt x="951" y="1136"/>
                    <a:pt x="793" y="1136"/>
                  </a:cubicBezTo>
                  <a:lnTo>
                    <a:pt x="476" y="1136"/>
                  </a:lnTo>
                  <a:lnTo>
                    <a:pt x="476" y="1427"/>
                  </a:lnTo>
                  <a:lnTo>
                    <a:pt x="766" y="1427"/>
                  </a:lnTo>
                  <a:cubicBezTo>
                    <a:pt x="978" y="1427"/>
                    <a:pt x="1110" y="1453"/>
                    <a:pt x="1242" y="1559"/>
                  </a:cubicBezTo>
                  <a:cubicBezTo>
                    <a:pt x="1347" y="1638"/>
                    <a:pt x="1400" y="1770"/>
                    <a:pt x="1400" y="1929"/>
                  </a:cubicBezTo>
                  <a:cubicBezTo>
                    <a:pt x="1400" y="2087"/>
                    <a:pt x="1321" y="2219"/>
                    <a:pt x="1215" y="2299"/>
                  </a:cubicBezTo>
                  <a:cubicBezTo>
                    <a:pt x="1110" y="2404"/>
                    <a:pt x="925" y="2431"/>
                    <a:pt x="714" y="2431"/>
                  </a:cubicBezTo>
                  <a:cubicBezTo>
                    <a:pt x="581" y="2431"/>
                    <a:pt x="449" y="2431"/>
                    <a:pt x="344" y="2404"/>
                  </a:cubicBezTo>
                  <a:cubicBezTo>
                    <a:pt x="212" y="2378"/>
                    <a:pt x="106" y="2325"/>
                    <a:pt x="0" y="2272"/>
                  </a:cubicBezTo>
                  <a:lnTo>
                    <a:pt x="0" y="2616"/>
                  </a:lnTo>
                  <a:cubicBezTo>
                    <a:pt x="132" y="2642"/>
                    <a:pt x="264" y="2695"/>
                    <a:pt x="370" y="2695"/>
                  </a:cubicBezTo>
                  <a:cubicBezTo>
                    <a:pt x="476" y="2721"/>
                    <a:pt x="608" y="2748"/>
                    <a:pt x="714" y="2748"/>
                  </a:cubicBezTo>
                  <a:cubicBezTo>
                    <a:pt x="1057" y="2748"/>
                    <a:pt x="1295" y="2668"/>
                    <a:pt x="1480" y="2536"/>
                  </a:cubicBezTo>
                  <a:cubicBezTo>
                    <a:pt x="1664" y="2378"/>
                    <a:pt x="1744" y="2193"/>
                    <a:pt x="1744" y="1929"/>
                  </a:cubicBezTo>
                  <a:cubicBezTo>
                    <a:pt x="1744" y="1744"/>
                    <a:pt x="1691" y="1612"/>
                    <a:pt x="1612" y="1480"/>
                  </a:cubicBezTo>
                  <a:cubicBezTo>
                    <a:pt x="1506" y="1374"/>
                    <a:pt x="1374" y="1295"/>
                    <a:pt x="1215" y="1268"/>
                  </a:cubicBezTo>
                  <a:cubicBezTo>
                    <a:pt x="1347" y="1216"/>
                    <a:pt x="1480" y="1136"/>
                    <a:pt x="1559" y="1057"/>
                  </a:cubicBezTo>
                  <a:cubicBezTo>
                    <a:pt x="1638" y="951"/>
                    <a:pt x="1691" y="819"/>
                    <a:pt x="1691" y="687"/>
                  </a:cubicBezTo>
                  <a:cubicBezTo>
                    <a:pt x="1691" y="476"/>
                    <a:pt x="1612" y="291"/>
                    <a:pt x="1453" y="185"/>
                  </a:cubicBezTo>
                  <a:cubicBezTo>
                    <a:pt x="1295" y="53"/>
                    <a:pt x="1083" y="1"/>
                    <a:pt x="793"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1"/>
            <p:cNvSpPr/>
            <p:nvPr/>
          </p:nvSpPr>
          <p:spPr>
            <a:xfrm>
              <a:off x="1527800" y="1984500"/>
              <a:ext cx="48225" cy="66050"/>
            </a:xfrm>
            <a:custGeom>
              <a:rect b="b" l="l" r="r" t="t"/>
              <a:pathLst>
                <a:path extrusionOk="0" h="2642" w="1929">
                  <a:moveTo>
                    <a:pt x="1189" y="291"/>
                  </a:moveTo>
                  <a:lnTo>
                    <a:pt x="1189" y="1717"/>
                  </a:lnTo>
                  <a:lnTo>
                    <a:pt x="291" y="1717"/>
                  </a:lnTo>
                  <a:lnTo>
                    <a:pt x="1189" y="291"/>
                  </a:lnTo>
                  <a:close/>
                  <a:moveTo>
                    <a:pt x="1110" y="0"/>
                  </a:moveTo>
                  <a:lnTo>
                    <a:pt x="0" y="1665"/>
                  </a:lnTo>
                  <a:lnTo>
                    <a:pt x="0" y="2008"/>
                  </a:lnTo>
                  <a:lnTo>
                    <a:pt x="1189" y="2008"/>
                  </a:lnTo>
                  <a:lnTo>
                    <a:pt x="1189" y="2642"/>
                  </a:lnTo>
                  <a:lnTo>
                    <a:pt x="1559" y="2642"/>
                  </a:lnTo>
                  <a:lnTo>
                    <a:pt x="1559" y="2008"/>
                  </a:lnTo>
                  <a:lnTo>
                    <a:pt x="1928" y="2008"/>
                  </a:lnTo>
                  <a:lnTo>
                    <a:pt x="1928" y="1717"/>
                  </a:lnTo>
                  <a:lnTo>
                    <a:pt x="1559" y="1717"/>
                  </a:lnTo>
                  <a:lnTo>
                    <a:pt x="1559"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1"/>
            <p:cNvSpPr/>
            <p:nvPr/>
          </p:nvSpPr>
          <p:spPr>
            <a:xfrm>
              <a:off x="1581275" y="2050525"/>
              <a:ext cx="25" cy="25"/>
            </a:xfrm>
            <a:custGeom>
              <a:rect b="b" l="l" r="r" t="t"/>
              <a:pathLst>
                <a:path extrusionOk="0" h="1" w="1">
                  <a:moveTo>
                    <a:pt x="1" y="1"/>
                  </a:move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1"/>
            <p:cNvSpPr/>
            <p:nvPr/>
          </p:nvSpPr>
          <p:spPr>
            <a:xfrm>
              <a:off x="1615625" y="1983175"/>
              <a:ext cx="46900" cy="68700"/>
            </a:xfrm>
            <a:custGeom>
              <a:rect b="b" l="l" r="r" t="t"/>
              <a:pathLst>
                <a:path extrusionOk="0" h="2748" w="1876">
                  <a:moveTo>
                    <a:pt x="951" y="1"/>
                  </a:moveTo>
                  <a:cubicBezTo>
                    <a:pt x="661" y="1"/>
                    <a:pt x="423" y="53"/>
                    <a:pt x="264" y="185"/>
                  </a:cubicBezTo>
                  <a:cubicBezTo>
                    <a:pt x="106" y="344"/>
                    <a:pt x="0" y="529"/>
                    <a:pt x="0" y="740"/>
                  </a:cubicBezTo>
                  <a:cubicBezTo>
                    <a:pt x="0" y="951"/>
                    <a:pt x="79" y="1110"/>
                    <a:pt x="185" y="1216"/>
                  </a:cubicBezTo>
                  <a:cubicBezTo>
                    <a:pt x="317" y="1348"/>
                    <a:pt x="502" y="1427"/>
                    <a:pt x="766" y="1480"/>
                  </a:cubicBezTo>
                  <a:lnTo>
                    <a:pt x="978" y="1506"/>
                  </a:lnTo>
                  <a:cubicBezTo>
                    <a:pt x="1162" y="1559"/>
                    <a:pt x="1295" y="1612"/>
                    <a:pt x="1374" y="1691"/>
                  </a:cubicBezTo>
                  <a:cubicBezTo>
                    <a:pt x="1453" y="1744"/>
                    <a:pt x="1506" y="1850"/>
                    <a:pt x="1506" y="1982"/>
                  </a:cubicBezTo>
                  <a:cubicBezTo>
                    <a:pt x="1506" y="2140"/>
                    <a:pt x="1453" y="2246"/>
                    <a:pt x="1347" y="2325"/>
                  </a:cubicBezTo>
                  <a:cubicBezTo>
                    <a:pt x="1215" y="2404"/>
                    <a:pt x="1057" y="2457"/>
                    <a:pt x="872" y="2457"/>
                  </a:cubicBezTo>
                  <a:cubicBezTo>
                    <a:pt x="740" y="2457"/>
                    <a:pt x="581" y="2431"/>
                    <a:pt x="449" y="2378"/>
                  </a:cubicBezTo>
                  <a:cubicBezTo>
                    <a:pt x="317" y="2351"/>
                    <a:pt x="159" y="2272"/>
                    <a:pt x="27" y="2193"/>
                  </a:cubicBezTo>
                  <a:lnTo>
                    <a:pt x="27" y="2563"/>
                  </a:lnTo>
                  <a:cubicBezTo>
                    <a:pt x="185" y="2642"/>
                    <a:pt x="317" y="2668"/>
                    <a:pt x="476" y="2695"/>
                  </a:cubicBezTo>
                  <a:cubicBezTo>
                    <a:pt x="608" y="2721"/>
                    <a:pt x="740" y="2748"/>
                    <a:pt x="872" y="2748"/>
                  </a:cubicBezTo>
                  <a:cubicBezTo>
                    <a:pt x="1189" y="2748"/>
                    <a:pt x="1453" y="2668"/>
                    <a:pt x="1612" y="2536"/>
                  </a:cubicBezTo>
                  <a:cubicBezTo>
                    <a:pt x="1796" y="2404"/>
                    <a:pt x="1876" y="2219"/>
                    <a:pt x="1876" y="1955"/>
                  </a:cubicBezTo>
                  <a:cubicBezTo>
                    <a:pt x="1876" y="1744"/>
                    <a:pt x="1823" y="1559"/>
                    <a:pt x="1691" y="1453"/>
                  </a:cubicBezTo>
                  <a:cubicBezTo>
                    <a:pt x="1559" y="1321"/>
                    <a:pt x="1374" y="1216"/>
                    <a:pt x="1083" y="1163"/>
                  </a:cubicBezTo>
                  <a:lnTo>
                    <a:pt x="872" y="1136"/>
                  </a:lnTo>
                  <a:cubicBezTo>
                    <a:pt x="687" y="1084"/>
                    <a:pt x="555" y="1057"/>
                    <a:pt x="476" y="978"/>
                  </a:cubicBezTo>
                  <a:cubicBezTo>
                    <a:pt x="396" y="925"/>
                    <a:pt x="370" y="846"/>
                    <a:pt x="370" y="714"/>
                  </a:cubicBezTo>
                  <a:cubicBezTo>
                    <a:pt x="370" y="582"/>
                    <a:pt x="423" y="476"/>
                    <a:pt x="529" y="397"/>
                  </a:cubicBezTo>
                  <a:cubicBezTo>
                    <a:pt x="634" y="318"/>
                    <a:pt x="793" y="291"/>
                    <a:pt x="978" y="291"/>
                  </a:cubicBezTo>
                  <a:cubicBezTo>
                    <a:pt x="1083" y="291"/>
                    <a:pt x="1215" y="291"/>
                    <a:pt x="1321" y="344"/>
                  </a:cubicBezTo>
                  <a:cubicBezTo>
                    <a:pt x="1453" y="370"/>
                    <a:pt x="1585" y="423"/>
                    <a:pt x="1717" y="476"/>
                  </a:cubicBezTo>
                  <a:lnTo>
                    <a:pt x="1717" y="133"/>
                  </a:lnTo>
                  <a:cubicBezTo>
                    <a:pt x="1585" y="80"/>
                    <a:pt x="1453" y="53"/>
                    <a:pt x="1321" y="27"/>
                  </a:cubicBezTo>
                  <a:cubicBezTo>
                    <a:pt x="1189" y="1"/>
                    <a:pt x="1057" y="1"/>
                    <a:pt x="951"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1"/>
            <p:cNvSpPr/>
            <p:nvPr/>
          </p:nvSpPr>
          <p:spPr>
            <a:xfrm>
              <a:off x="1667125" y="1984500"/>
              <a:ext cx="56150" cy="66050"/>
            </a:xfrm>
            <a:custGeom>
              <a:rect b="b" l="l" r="r" t="t"/>
              <a:pathLst>
                <a:path extrusionOk="0" h="2642" w="2246">
                  <a:moveTo>
                    <a:pt x="1" y="0"/>
                  </a:moveTo>
                  <a:lnTo>
                    <a:pt x="1" y="291"/>
                  </a:lnTo>
                  <a:lnTo>
                    <a:pt x="951" y="291"/>
                  </a:lnTo>
                  <a:lnTo>
                    <a:pt x="951" y="2642"/>
                  </a:lnTo>
                  <a:lnTo>
                    <a:pt x="1321" y="2642"/>
                  </a:lnTo>
                  <a:lnTo>
                    <a:pt x="1321" y="291"/>
                  </a:lnTo>
                  <a:lnTo>
                    <a:pt x="2246" y="291"/>
                  </a:lnTo>
                  <a:lnTo>
                    <a:pt x="2246"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1"/>
            <p:cNvSpPr/>
            <p:nvPr/>
          </p:nvSpPr>
          <p:spPr>
            <a:xfrm>
              <a:off x="1719300" y="2022150"/>
              <a:ext cx="23800" cy="7275"/>
            </a:xfrm>
            <a:custGeom>
              <a:rect b="b" l="l" r="r" t="t"/>
              <a:pathLst>
                <a:path extrusionOk="0" h="291" w="952">
                  <a:moveTo>
                    <a:pt x="0" y="0"/>
                  </a:moveTo>
                  <a:lnTo>
                    <a:pt x="0" y="291"/>
                  </a:lnTo>
                  <a:lnTo>
                    <a:pt x="951" y="291"/>
                  </a:lnTo>
                  <a:lnTo>
                    <a:pt x="951"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1"/>
            <p:cNvSpPr/>
            <p:nvPr/>
          </p:nvSpPr>
          <p:spPr>
            <a:xfrm>
              <a:off x="1756275" y="1984500"/>
              <a:ext cx="50875" cy="66050"/>
            </a:xfrm>
            <a:custGeom>
              <a:rect b="b" l="l" r="r" t="t"/>
              <a:pathLst>
                <a:path extrusionOk="0" h="2642" w="2035">
                  <a:moveTo>
                    <a:pt x="1" y="0"/>
                  </a:moveTo>
                  <a:lnTo>
                    <a:pt x="1" y="2642"/>
                  </a:lnTo>
                  <a:lnTo>
                    <a:pt x="370" y="2642"/>
                  </a:lnTo>
                  <a:lnTo>
                    <a:pt x="370" y="1374"/>
                  </a:lnTo>
                  <a:lnTo>
                    <a:pt x="1665" y="1374"/>
                  </a:lnTo>
                  <a:lnTo>
                    <a:pt x="1665" y="2642"/>
                  </a:lnTo>
                  <a:lnTo>
                    <a:pt x="2034" y="2642"/>
                  </a:lnTo>
                  <a:lnTo>
                    <a:pt x="2034" y="0"/>
                  </a:lnTo>
                  <a:lnTo>
                    <a:pt x="1665" y="0"/>
                  </a:lnTo>
                  <a:lnTo>
                    <a:pt x="1665" y="1083"/>
                  </a:lnTo>
                  <a:lnTo>
                    <a:pt x="370" y="1083"/>
                  </a:lnTo>
                  <a:lnTo>
                    <a:pt x="370"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1"/>
            <p:cNvSpPr/>
            <p:nvPr/>
          </p:nvSpPr>
          <p:spPr>
            <a:xfrm>
              <a:off x="1824950" y="1984500"/>
              <a:ext cx="42300" cy="66050"/>
            </a:xfrm>
            <a:custGeom>
              <a:rect b="b" l="l" r="r" t="t"/>
              <a:pathLst>
                <a:path extrusionOk="0" h="2642" w="1692">
                  <a:moveTo>
                    <a:pt x="1" y="0"/>
                  </a:moveTo>
                  <a:lnTo>
                    <a:pt x="1" y="2642"/>
                  </a:lnTo>
                  <a:lnTo>
                    <a:pt x="1691" y="2642"/>
                  </a:lnTo>
                  <a:lnTo>
                    <a:pt x="1691" y="2325"/>
                  </a:lnTo>
                  <a:lnTo>
                    <a:pt x="344" y="2325"/>
                  </a:lnTo>
                  <a:lnTo>
                    <a:pt x="344" y="1374"/>
                  </a:lnTo>
                  <a:lnTo>
                    <a:pt x="1612" y="1374"/>
                  </a:lnTo>
                  <a:lnTo>
                    <a:pt x="1612" y="1083"/>
                  </a:lnTo>
                  <a:lnTo>
                    <a:pt x="344" y="1083"/>
                  </a:lnTo>
                  <a:lnTo>
                    <a:pt x="344" y="291"/>
                  </a:lnTo>
                  <a:lnTo>
                    <a:pt x="1665" y="291"/>
                  </a:lnTo>
                  <a:lnTo>
                    <a:pt x="1665"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1"/>
            <p:cNvSpPr/>
            <p:nvPr/>
          </p:nvSpPr>
          <p:spPr>
            <a:xfrm>
              <a:off x="1881750" y="1984500"/>
              <a:ext cx="52175" cy="66050"/>
            </a:xfrm>
            <a:custGeom>
              <a:rect b="b" l="l" r="r" t="t"/>
              <a:pathLst>
                <a:path extrusionOk="0" h="2642" w="2087">
                  <a:moveTo>
                    <a:pt x="819" y="291"/>
                  </a:moveTo>
                  <a:cubicBezTo>
                    <a:pt x="1004" y="291"/>
                    <a:pt x="1136" y="317"/>
                    <a:pt x="1215" y="397"/>
                  </a:cubicBezTo>
                  <a:cubicBezTo>
                    <a:pt x="1295" y="476"/>
                    <a:pt x="1347" y="608"/>
                    <a:pt x="1347" y="740"/>
                  </a:cubicBezTo>
                  <a:cubicBezTo>
                    <a:pt x="1347" y="898"/>
                    <a:pt x="1295" y="1031"/>
                    <a:pt x="1215" y="1110"/>
                  </a:cubicBezTo>
                  <a:cubicBezTo>
                    <a:pt x="1136" y="1189"/>
                    <a:pt x="1004" y="1215"/>
                    <a:pt x="819" y="1215"/>
                  </a:cubicBezTo>
                  <a:lnTo>
                    <a:pt x="370" y="1215"/>
                  </a:lnTo>
                  <a:lnTo>
                    <a:pt x="370" y="291"/>
                  </a:lnTo>
                  <a:close/>
                  <a:moveTo>
                    <a:pt x="0" y="0"/>
                  </a:moveTo>
                  <a:lnTo>
                    <a:pt x="0" y="2642"/>
                  </a:lnTo>
                  <a:lnTo>
                    <a:pt x="370" y="2642"/>
                  </a:lnTo>
                  <a:lnTo>
                    <a:pt x="370" y="1506"/>
                  </a:lnTo>
                  <a:lnTo>
                    <a:pt x="766" y="1506"/>
                  </a:lnTo>
                  <a:cubicBezTo>
                    <a:pt x="898" y="1506"/>
                    <a:pt x="1030" y="1559"/>
                    <a:pt x="1110" y="1612"/>
                  </a:cubicBezTo>
                  <a:cubicBezTo>
                    <a:pt x="1189" y="1665"/>
                    <a:pt x="1268" y="1770"/>
                    <a:pt x="1347" y="1955"/>
                  </a:cubicBezTo>
                  <a:lnTo>
                    <a:pt x="1691" y="2642"/>
                  </a:lnTo>
                  <a:lnTo>
                    <a:pt x="2087" y="2642"/>
                  </a:lnTo>
                  <a:lnTo>
                    <a:pt x="1717" y="1902"/>
                  </a:lnTo>
                  <a:cubicBezTo>
                    <a:pt x="1638" y="1770"/>
                    <a:pt x="1559" y="1638"/>
                    <a:pt x="1506" y="1559"/>
                  </a:cubicBezTo>
                  <a:cubicBezTo>
                    <a:pt x="1427" y="1480"/>
                    <a:pt x="1347" y="1427"/>
                    <a:pt x="1268" y="1400"/>
                  </a:cubicBezTo>
                  <a:cubicBezTo>
                    <a:pt x="1427" y="1348"/>
                    <a:pt x="1532" y="1268"/>
                    <a:pt x="1611" y="1163"/>
                  </a:cubicBezTo>
                  <a:cubicBezTo>
                    <a:pt x="1691" y="1057"/>
                    <a:pt x="1717" y="925"/>
                    <a:pt x="1717" y="740"/>
                  </a:cubicBezTo>
                  <a:cubicBezTo>
                    <a:pt x="1717" y="502"/>
                    <a:pt x="1638" y="317"/>
                    <a:pt x="1506" y="185"/>
                  </a:cubicBezTo>
                  <a:cubicBezTo>
                    <a:pt x="1347" y="53"/>
                    <a:pt x="1136" y="0"/>
                    <a:pt x="819"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1"/>
            <p:cNvSpPr/>
            <p:nvPr/>
          </p:nvSpPr>
          <p:spPr>
            <a:xfrm>
              <a:off x="1933250" y="1984500"/>
              <a:ext cx="60775" cy="66050"/>
            </a:xfrm>
            <a:custGeom>
              <a:rect b="b" l="l" r="r" t="t"/>
              <a:pathLst>
                <a:path extrusionOk="0" h="2642" w="2431">
                  <a:moveTo>
                    <a:pt x="1216" y="344"/>
                  </a:moveTo>
                  <a:lnTo>
                    <a:pt x="1717" y="1665"/>
                  </a:lnTo>
                  <a:lnTo>
                    <a:pt x="740" y="1665"/>
                  </a:lnTo>
                  <a:lnTo>
                    <a:pt x="1216" y="344"/>
                  </a:lnTo>
                  <a:close/>
                  <a:moveTo>
                    <a:pt x="1004" y="0"/>
                  </a:moveTo>
                  <a:lnTo>
                    <a:pt x="1" y="2642"/>
                  </a:lnTo>
                  <a:lnTo>
                    <a:pt x="370" y="2642"/>
                  </a:lnTo>
                  <a:lnTo>
                    <a:pt x="634" y="1955"/>
                  </a:lnTo>
                  <a:lnTo>
                    <a:pt x="1823" y="1955"/>
                  </a:lnTo>
                  <a:lnTo>
                    <a:pt x="2061" y="2642"/>
                  </a:lnTo>
                  <a:lnTo>
                    <a:pt x="2431" y="2642"/>
                  </a:lnTo>
                  <a:lnTo>
                    <a:pt x="1427"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1"/>
            <p:cNvSpPr/>
            <p:nvPr/>
          </p:nvSpPr>
          <p:spPr>
            <a:xfrm>
              <a:off x="2003900" y="1984500"/>
              <a:ext cx="40975" cy="66050"/>
            </a:xfrm>
            <a:custGeom>
              <a:rect b="b" l="l" r="r" t="t"/>
              <a:pathLst>
                <a:path extrusionOk="0" h="2642" w="1639">
                  <a:moveTo>
                    <a:pt x="1" y="0"/>
                  </a:moveTo>
                  <a:lnTo>
                    <a:pt x="1" y="2642"/>
                  </a:lnTo>
                  <a:lnTo>
                    <a:pt x="1639" y="2642"/>
                  </a:lnTo>
                  <a:lnTo>
                    <a:pt x="1639" y="2325"/>
                  </a:lnTo>
                  <a:lnTo>
                    <a:pt x="344" y="2325"/>
                  </a:lnTo>
                  <a:lnTo>
                    <a:pt x="344"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1"/>
            <p:cNvSpPr/>
            <p:nvPr/>
          </p:nvSpPr>
          <p:spPr>
            <a:xfrm>
              <a:off x="2054100" y="1984500"/>
              <a:ext cx="55500" cy="66050"/>
            </a:xfrm>
            <a:custGeom>
              <a:rect b="b" l="l" r="r" t="t"/>
              <a:pathLst>
                <a:path extrusionOk="0" h="2642" w="2220">
                  <a:moveTo>
                    <a:pt x="793" y="291"/>
                  </a:moveTo>
                  <a:cubicBezTo>
                    <a:pt x="1163" y="291"/>
                    <a:pt x="1427" y="370"/>
                    <a:pt x="1612" y="529"/>
                  </a:cubicBezTo>
                  <a:cubicBezTo>
                    <a:pt x="1770" y="687"/>
                    <a:pt x="1849" y="951"/>
                    <a:pt x="1849" y="1321"/>
                  </a:cubicBezTo>
                  <a:cubicBezTo>
                    <a:pt x="1849" y="1665"/>
                    <a:pt x="1770" y="1929"/>
                    <a:pt x="1612" y="2087"/>
                  </a:cubicBezTo>
                  <a:cubicBezTo>
                    <a:pt x="1427" y="2246"/>
                    <a:pt x="1163" y="2351"/>
                    <a:pt x="793" y="2351"/>
                  </a:cubicBezTo>
                  <a:lnTo>
                    <a:pt x="370" y="2351"/>
                  </a:lnTo>
                  <a:lnTo>
                    <a:pt x="370" y="291"/>
                  </a:lnTo>
                  <a:close/>
                  <a:moveTo>
                    <a:pt x="0" y="0"/>
                  </a:moveTo>
                  <a:lnTo>
                    <a:pt x="0" y="2642"/>
                  </a:lnTo>
                  <a:lnTo>
                    <a:pt x="740" y="2642"/>
                  </a:lnTo>
                  <a:cubicBezTo>
                    <a:pt x="1242" y="2642"/>
                    <a:pt x="1638" y="2536"/>
                    <a:pt x="1876" y="2325"/>
                  </a:cubicBezTo>
                  <a:cubicBezTo>
                    <a:pt x="2113" y="2114"/>
                    <a:pt x="2219" y="1770"/>
                    <a:pt x="2219" y="1321"/>
                  </a:cubicBezTo>
                  <a:cubicBezTo>
                    <a:pt x="2219" y="846"/>
                    <a:pt x="2113" y="529"/>
                    <a:pt x="1876" y="317"/>
                  </a:cubicBezTo>
                  <a:cubicBezTo>
                    <a:pt x="1638" y="106"/>
                    <a:pt x="1242" y="0"/>
                    <a:pt x="740"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1"/>
            <p:cNvSpPr/>
            <p:nvPr/>
          </p:nvSpPr>
          <p:spPr>
            <a:xfrm>
              <a:off x="2115500" y="2050525"/>
              <a:ext cx="25" cy="25"/>
            </a:xfrm>
            <a:custGeom>
              <a:rect b="b" l="l" r="r" t="t"/>
              <a:pathLst>
                <a:path extrusionOk="0" h="1" w="1">
                  <a:moveTo>
                    <a:pt x="1" y="1"/>
                  </a:move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p:nvPr/>
          </p:nvSpPr>
          <p:spPr>
            <a:xfrm>
              <a:off x="2149850" y="1983175"/>
              <a:ext cx="46900" cy="68700"/>
            </a:xfrm>
            <a:custGeom>
              <a:rect b="b" l="l" r="r" t="t"/>
              <a:pathLst>
                <a:path extrusionOk="0" h="2748" w="1876">
                  <a:moveTo>
                    <a:pt x="951" y="1"/>
                  </a:moveTo>
                  <a:cubicBezTo>
                    <a:pt x="661" y="1"/>
                    <a:pt x="423" y="53"/>
                    <a:pt x="265" y="185"/>
                  </a:cubicBezTo>
                  <a:cubicBezTo>
                    <a:pt x="106" y="344"/>
                    <a:pt x="0" y="529"/>
                    <a:pt x="0" y="740"/>
                  </a:cubicBezTo>
                  <a:cubicBezTo>
                    <a:pt x="0" y="951"/>
                    <a:pt x="80" y="1110"/>
                    <a:pt x="185" y="1216"/>
                  </a:cubicBezTo>
                  <a:cubicBezTo>
                    <a:pt x="317" y="1348"/>
                    <a:pt x="502" y="1427"/>
                    <a:pt x="766" y="1480"/>
                  </a:cubicBezTo>
                  <a:lnTo>
                    <a:pt x="978" y="1506"/>
                  </a:lnTo>
                  <a:cubicBezTo>
                    <a:pt x="1163" y="1559"/>
                    <a:pt x="1295" y="1612"/>
                    <a:pt x="1374" y="1691"/>
                  </a:cubicBezTo>
                  <a:cubicBezTo>
                    <a:pt x="1453" y="1744"/>
                    <a:pt x="1506" y="1850"/>
                    <a:pt x="1506" y="1982"/>
                  </a:cubicBezTo>
                  <a:cubicBezTo>
                    <a:pt x="1506" y="2140"/>
                    <a:pt x="1453" y="2246"/>
                    <a:pt x="1321" y="2325"/>
                  </a:cubicBezTo>
                  <a:cubicBezTo>
                    <a:pt x="1215" y="2404"/>
                    <a:pt x="1057" y="2457"/>
                    <a:pt x="872" y="2457"/>
                  </a:cubicBezTo>
                  <a:cubicBezTo>
                    <a:pt x="714" y="2457"/>
                    <a:pt x="582" y="2431"/>
                    <a:pt x="449" y="2378"/>
                  </a:cubicBezTo>
                  <a:cubicBezTo>
                    <a:pt x="317" y="2351"/>
                    <a:pt x="159" y="2272"/>
                    <a:pt x="27" y="2193"/>
                  </a:cubicBezTo>
                  <a:lnTo>
                    <a:pt x="27" y="2563"/>
                  </a:lnTo>
                  <a:cubicBezTo>
                    <a:pt x="185" y="2642"/>
                    <a:pt x="317" y="2668"/>
                    <a:pt x="449" y="2695"/>
                  </a:cubicBezTo>
                  <a:cubicBezTo>
                    <a:pt x="608" y="2721"/>
                    <a:pt x="740" y="2748"/>
                    <a:pt x="872" y="2748"/>
                  </a:cubicBezTo>
                  <a:cubicBezTo>
                    <a:pt x="1189" y="2748"/>
                    <a:pt x="1453" y="2668"/>
                    <a:pt x="1612" y="2536"/>
                  </a:cubicBezTo>
                  <a:cubicBezTo>
                    <a:pt x="1797" y="2404"/>
                    <a:pt x="1876" y="2219"/>
                    <a:pt x="1876" y="1955"/>
                  </a:cubicBezTo>
                  <a:cubicBezTo>
                    <a:pt x="1876" y="1744"/>
                    <a:pt x="1823" y="1559"/>
                    <a:pt x="1691" y="1453"/>
                  </a:cubicBezTo>
                  <a:cubicBezTo>
                    <a:pt x="1559" y="1321"/>
                    <a:pt x="1374" y="1216"/>
                    <a:pt x="1083" y="1163"/>
                  </a:cubicBezTo>
                  <a:lnTo>
                    <a:pt x="872" y="1136"/>
                  </a:lnTo>
                  <a:cubicBezTo>
                    <a:pt x="687" y="1084"/>
                    <a:pt x="555" y="1057"/>
                    <a:pt x="476" y="978"/>
                  </a:cubicBezTo>
                  <a:cubicBezTo>
                    <a:pt x="397" y="925"/>
                    <a:pt x="370" y="846"/>
                    <a:pt x="370" y="714"/>
                  </a:cubicBezTo>
                  <a:cubicBezTo>
                    <a:pt x="370" y="582"/>
                    <a:pt x="423" y="476"/>
                    <a:pt x="529" y="397"/>
                  </a:cubicBezTo>
                  <a:cubicBezTo>
                    <a:pt x="634" y="318"/>
                    <a:pt x="793" y="291"/>
                    <a:pt x="978" y="291"/>
                  </a:cubicBezTo>
                  <a:cubicBezTo>
                    <a:pt x="1083" y="291"/>
                    <a:pt x="1215" y="291"/>
                    <a:pt x="1321" y="344"/>
                  </a:cubicBezTo>
                  <a:cubicBezTo>
                    <a:pt x="1453" y="370"/>
                    <a:pt x="1585" y="423"/>
                    <a:pt x="1717" y="476"/>
                  </a:cubicBezTo>
                  <a:lnTo>
                    <a:pt x="1717" y="133"/>
                  </a:lnTo>
                  <a:cubicBezTo>
                    <a:pt x="1585" y="80"/>
                    <a:pt x="1453" y="53"/>
                    <a:pt x="1321" y="27"/>
                  </a:cubicBezTo>
                  <a:cubicBezTo>
                    <a:pt x="1189" y="1"/>
                    <a:pt x="1057" y="1"/>
                    <a:pt x="951"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p:nvPr/>
          </p:nvSpPr>
          <p:spPr>
            <a:xfrm>
              <a:off x="2206650" y="1983175"/>
              <a:ext cx="61425" cy="79275"/>
            </a:xfrm>
            <a:custGeom>
              <a:rect b="b" l="l" r="r" t="t"/>
              <a:pathLst>
                <a:path extrusionOk="0" h="3171" w="2457">
                  <a:moveTo>
                    <a:pt x="1242" y="291"/>
                  </a:moveTo>
                  <a:cubicBezTo>
                    <a:pt x="1506" y="291"/>
                    <a:pt x="1691" y="370"/>
                    <a:pt x="1849" y="582"/>
                  </a:cubicBezTo>
                  <a:cubicBezTo>
                    <a:pt x="2008" y="767"/>
                    <a:pt x="2087" y="1031"/>
                    <a:pt x="2087" y="1374"/>
                  </a:cubicBezTo>
                  <a:cubicBezTo>
                    <a:pt x="2087" y="1691"/>
                    <a:pt x="2008" y="1955"/>
                    <a:pt x="1849" y="2167"/>
                  </a:cubicBezTo>
                  <a:cubicBezTo>
                    <a:pt x="1691" y="2351"/>
                    <a:pt x="1506" y="2457"/>
                    <a:pt x="1242" y="2457"/>
                  </a:cubicBezTo>
                  <a:cubicBezTo>
                    <a:pt x="977" y="2457"/>
                    <a:pt x="766" y="2351"/>
                    <a:pt x="608" y="2167"/>
                  </a:cubicBezTo>
                  <a:cubicBezTo>
                    <a:pt x="449" y="1955"/>
                    <a:pt x="396" y="1691"/>
                    <a:pt x="396" y="1374"/>
                  </a:cubicBezTo>
                  <a:cubicBezTo>
                    <a:pt x="396" y="1031"/>
                    <a:pt x="449" y="767"/>
                    <a:pt x="608" y="582"/>
                  </a:cubicBezTo>
                  <a:cubicBezTo>
                    <a:pt x="766" y="370"/>
                    <a:pt x="977" y="291"/>
                    <a:pt x="1242" y="291"/>
                  </a:cubicBezTo>
                  <a:close/>
                  <a:moveTo>
                    <a:pt x="1242" y="1"/>
                  </a:moveTo>
                  <a:cubicBezTo>
                    <a:pt x="872" y="1"/>
                    <a:pt x="555" y="106"/>
                    <a:pt x="343" y="370"/>
                  </a:cubicBezTo>
                  <a:cubicBezTo>
                    <a:pt x="132" y="608"/>
                    <a:pt x="0" y="951"/>
                    <a:pt x="0" y="1374"/>
                  </a:cubicBezTo>
                  <a:cubicBezTo>
                    <a:pt x="0" y="1797"/>
                    <a:pt x="132" y="2114"/>
                    <a:pt x="343" y="2378"/>
                  </a:cubicBezTo>
                  <a:cubicBezTo>
                    <a:pt x="555" y="2616"/>
                    <a:pt x="872" y="2748"/>
                    <a:pt x="1242" y="2748"/>
                  </a:cubicBezTo>
                  <a:lnTo>
                    <a:pt x="1294" y="2748"/>
                  </a:lnTo>
                  <a:cubicBezTo>
                    <a:pt x="1321" y="2748"/>
                    <a:pt x="1347" y="2748"/>
                    <a:pt x="1374" y="2721"/>
                  </a:cubicBezTo>
                  <a:lnTo>
                    <a:pt x="1770" y="3170"/>
                  </a:lnTo>
                  <a:lnTo>
                    <a:pt x="2219" y="3170"/>
                  </a:lnTo>
                  <a:lnTo>
                    <a:pt x="1743" y="2642"/>
                  </a:lnTo>
                  <a:cubicBezTo>
                    <a:pt x="1981" y="2536"/>
                    <a:pt x="2140" y="2378"/>
                    <a:pt x="2272" y="2167"/>
                  </a:cubicBezTo>
                  <a:cubicBezTo>
                    <a:pt x="2404" y="1929"/>
                    <a:pt x="2457" y="1665"/>
                    <a:pt x="2457" y="1374"/>
                  </a:cubicBezTo>
                  <a:cubicBezTo>
                    <a:pt x="2457" y="951"/>
                    <a:pt x="2351" y="608"/>
                    <a:pt x="2113" y="370"/>
                  </a:cubicBezTo>
                  <a:cubicBezTo>
                    <a:pt x="1902" y="106"/>
                    <a:pt x="1611" y="1"/>
                    <a:pt x="1242"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1"/>
            <p:cNvSpPr/>
            <p:nvPr/>
          </p:nvSpPr>
          <p:spPr>
            <a:xfrm>
              <a:off x="1211475" y="2152225"/>
              <a:ext cx="181625" cy="25"/>
            </a:xfrm>
            <a:custGeom>
              <a:rect b="b" l="l" r="r" t="t"/>
              <a:pathLst>
                <a:path extrusionOk="0" fill="none" h="1" w="7265">
                  <a:moveTo>
                    <a:pt x="1" y="1"/>
                  </a:moveTo>
                  <a:lnTo>
                    <a:pt x="7265" y="1"/>
                  </a:lnTo>
                </a:path>
              </a:pathLst>
            </a:custGeom>
            <a:noFill/>
            <a:ln cap="rnd" cmpd="sng" w="12550">
              <a:solidFill>
                <a:srgbClr val="97A43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1"/>
            <p:cNvSpPr/>
            <p:nvPr/>
          </p:nvSpPr>
          <p:spPr>
            <a:xfrm>
              <a:off x="1472325" y="2116575"/>
              <a:ext cx="41625" cy="67375"/>
            </a:xfrm>
            <a:custGeom>
              <a:rect b="b" l="l" r="r" t="t"/>
              <a:pathLst>
                <a:path extrusionOk="0" h="2695" w="1665">
                  <a:moveTo>
                    <a:pt x="766" y="0"/>
                  </a:moveTo>
                  <a:cubicBezTo>
                    <a:pt x="661" y="0"/>
                    <a:pt x="555" y="0"/>
                    <a:pt x="423" y="27"/>
                  </a:cubicBezTo>
                  <a:cubicBezTo>
                    <a:pt x="291" y="53"/>
                    <a:pt x="159" y="106"/>
                    <a:pt x="0" y="159"/>
                  </a:cubicBezTo>
                  <a:lnTo>
                    <a:pt x="0" y="529"/>
                  </a:lnTo>
                  <a:cubicBezTo>
                    <a:pt x="159" y="449"/>
                    <a:pt x="291" y="396"/>
                    <a:pt x="423" y="344"/>
                  </a:cubicBezTo>
                  <a:cubicBezTo>
                    <a:pt x="529" y="317"/>
                    <a:pt x="661" y="291"/>
                    <a:pt x="766" y="291"/>
                  </a:cubicBezTo>
                  <a:cubicBezTo>
                    <a:pt x="925" y="291"/>
                    <a:pt x="1057" y="344"/>
                    <a:pt x="1163" y="423"/>
                  </a:cubicBezTo>
                  <a:cubicBezTo>
                    <a:pt x="1242" y="529"/>
                    <a:pt x="1295" y="634"/>
                    <a:pt x="1295" y="766"/>
                  </a:cubicBezTo>
                  <a:cubicBezTo>
                    <a:pt x="1295" y="846"/>
                    <a:pt x="1268" y="951"/>
                    <a:pt x="1242" y="1030"/>
                  </a:cubicBezTo>
                  <a:cubicBezTo>
                    <a:pt x="1189" y="1110"/>
                    <a:pt x="1110" y="1242"/>
                    <a:pt x="1004" y="1347"/>
                  </a:cubicBezTo>
                  <a:cubicBezTo>
                    <a:pt x="925" y="1427"/>
                    <a:pt x="793" y="1585"/>
                    <a:pt x="555" y="1823"/>
                  </a:cubicBezTo>
                  <a:cubicBezTo>
                    <a:pt x="317" y="2061"/>
                    <a:pt x="132" y="2245"/>
                    <a:pt x="0" y="2378"/>
                  </a:cubicBezTo>
                  <a:lnTo>
                    <a:pt x="0" y="2695"/>
                  </a:lnTo>
                  <a:lnTo>
                    <a:pt x="1664" y="2695"/>
                  </a:lnTo>
                  <a:lnTo>
                    <a:pt x="1664" y="2378"/>
                  </a:lnTo>
                  <a:lnTo>
                    <a:pt x="423" y="2378"/>
                  </a:lnTo>
                  <a:cubicBezTo>
                    <a:pt x="714" y="2087"/>
                    <a:pt x="951" y="1849"/>
                    <a:pt x="1083" y="1691"/>
                  </a:cubicBezTo>
                  <a:cubicBezTo>
                    <a:pt x="1268" y="1532"/>
                    <a:pt x="1347" y="1427"/>
                    <a:pt x="1374" y="1400"/>
                  </a:cubicBezTo>
                  <a:cubicBezTo>
                    <a:pt x="1480" y="1268"/>
                    <a:pt x="1559" y="1162"/>
                    <a:pt x="1612" y="1057"/>
                  </a:cubicBezTo>
                  <a:cubicBezTo>
                    <a:pt x="1638" y="951"/>
                    <a:pt x="1664" y="846"/>
                    <a:pt x="1664" y="740"/>
                  </a:cubicBezTo>
                  <a:cubicBezTo>
                    <a:pt x="1664" y="529"/>
                    <a:pt x="1585" y="344"/>
                    <a:pt x="1427" y="185"/>
                  </a:cubicBezTo>
                  <a:cubicBezTo>
                    <a:pt x="1268" y="53"/>
                    <a:pt x="1031" y="0"/>
                    <a:pt x="766"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1"/>
            <p:cNvSpPr/>
            <p:nvPr/>
          </p:nvSpPr>
          <p:spPr>
            <a:xfrm>
              <a:off x="1530425" y="2116575"/>
              <a:ext cx="43625" cy="68700"/>
            </a:xfrm>
            <a:custGeom>
              <a:rect b="b" l="l" r="r" t="t"/>
              <a:pathLst>
                <a:path extrusionOk="0" h="2748" w="1745">
                  <a:moveTo>
                    <a:pt x="793" y="0"/>
                  </a:moveTo>
                  <a:cubicBezTo>
                    <a:pt x="688" y="0"/>
                    <a:pt x="582" y="0"/>
                    <a:pt x="450" y="27"/>
                  </a:cubicBezTo>
                  <a:cubicBezTo>
                    <a:pt x="344" y="27"/>
                    <a:pt x="212" y="53"/>
                    <a:pt x="80" y="106"/>
                  </a:cubicBezTo>
                  <a:lnTo>
                    <a:pt x="80" y="423"/>
                  </a:lnTo>
                  <a:cubicBezTo>
                    <a:pt x="212" y="370"/>
                    <a:pt x="344" y="344"/>
                    <a:pt x="450" y="317"/>
                  </a:cubicBezTo>
                  <a:cubicBezTo>
                    <a:pt x="556" y="291"/>
                    <a:pt x="661" y="291"/>
                    <a:pt x="767" y="291"/>
                  </a:cubicBezTo>
                  <a:cubicBezTo>
                    <a:pt x="952" y="291"/>
                    <a:pt x="1084" y="317"/>
                    <a:pt x="1163" y="396"/>
                  </a:cubicBezTo>
                  <a:cubicBezTo>
                    <a:pt x="1269" y="476"/>
                    <a:pt x="1322" y="581"/>
                    <a:pt x="1322" y="713"/>
                  </a:cubicBezTo>
                  <a:cubicBezTo>
                    <a:pt x="1322" y="846"/>
                    <a:pt x="1269" y="951"/>
                    <a:pt x="1189" y="1030"/>
                  </a:cubicBezTo>
                  <a:cubicBezTo>
                    <a:pt x="1084" y="1083"/>
                    <a:pt x="952" y="1110"/>
                    <a:pt x="767" y="1110"/>
                  </a:cubicBezTo>
                  <a:lnTo>
                    <a:pt x="450" y="1110"/>
                  </a:lnTo>
                  <a:lnTo>
                    <a:pt x="450" y="1427"/>
                  </a:lnTo>
                  <a:lnTo>
                    <a:pt x="767" y="1427"/>
                  </a:lnTo>
                  <a:cubicBezTo>
                    <a:pt x="952" y="1427"/>
                    <a:pt x="1110" y="1453"/>
                    <a:pt x="1216" y="1559"/>
                  </a:cubicBezTo>
                  <a:cubicBezTo>
                    <a:pt x="1322" y="1638"/>
                    <a:pt x="1374" y="1770"/>
                    <a:pt x="1374" y="1902"/>
                  </a:cubicBezTo>
                  <a:cubicBezTo>
                    <a:pt x="1374" y="2087"/>
                    <a:pt x="1322" y="2219"/>
                    <a:pt x="1216" y="2298"/>
                  </a:cubicBezTo>
                  <a:cubicBezTo>
                    <a:pt x="1084" y="2378"/>
                    <a:pt x="925" y="2430"/>
                    <a:pt x="688" y="2430"/>
                  </a:cubicBezTo>
                  <a:cubicBezTo>
                    <a:pt x="556" y="2430"/>
                    <a:pt x="450" y="2430"/>
                    <a:pt x="318" y="2378"/>
                  </a:cubicBezTo>
                  <a:cubicBezTo>
                    <a:pt x="212" y="2351"/>
                    <a:pt x="80" y="2325"/>
                    <a:pt x="1" y="2272"/>
                  </a:cubicBezTo>
                  <a:lnTo>
                    <a:pt x="1" y="2615"/>
                  </a:lnTo>
                  <a:cubicBezTo>
                    <a:pt x="106" y="2642"/>
                    <a:pt x="239" y="2668"/>
                    <a:pt x="371" y="2695"/>
                  </a:cubicBezTo>
                  <a:cubicBezTo>
                    <a:pt x="476" y="2721"/>
                    <a:pt x="582" y="2747"/>
                    <a:pt x="688" y="2747"/>
                  </a:cubicBezTo>
                  <a:cubicBezTo>
                    <a:pt x="1031" y="2747"/>
                    <a:pt x="1295" y="2668"/>
                    <a:pt x="1454" y="2510"/>
                  </a:cubicBezTo>
                  <a:cubicBezTo>
                    <a:pt x="1638" y="2378"/>
                    <a:pt x="1744" y="2166"/>
                    <a:pt x="1744" y="1902"/>
                  </a:cubicBezTo>
                  <a:cubicBezTo>
                    <a:pt x="1744" y="1744"/>
                    <a:pt x="1691" y="1612"/>
                    <a:pt x="1586" y="1479"/>
                  </a:cubicBezTo>
                  <a:cubicBezTo>
                    <a:pt x="1506" y="1374"/>
                    <a:pt x="1348" y="1295"/>
                    <a:pt x="1189" y="1268"/>
                  </a:cubicBezTo>
                  <a:cubicBezTo>
                    <a:pt x="1348" y="1215"/>
                    <a:pt x="1454" y="1136"/>
                    <a:pt x="1533" y="1057"/>
                  </a:cubicBezTo>
                  <a:cubicBezTo>
                    <a:pt x="1638" y="951"/>
                    <a:pt x="1665" y="819"/>
                    <a:pt x="1665" y="687"/>
                  </a:cubicBezTo>
                  <a:cubicBezTo>
                    <a:pt x="1665" y="476"/>
                    <a:pt x="1586" y="291"/>
                    <a:pt x="1427" y="185"/>
                  </a:cubicBezTo>
                  <a:cubicBezTo>
                    <a:pt x="1269" y="53"/>
                    <a:pt x="1057" y="0"/>
                    <a:pt x="793"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1"/>
            <p:cNvSpPr/>
            <p:nvPr/>
          </p:nvSpPr>
          <p:spPr>
            <a:xfrm>
              <a:off x="1581275" y="2183925"/>
              <a:ext cx="25" cy="25"/>
            </a:xfrm>
            <a:custGeom>
              <a:rect b="b" l="l" r="r" t="t"/>
              <a:pathLst>
                <a:path extrusionOk="0" h="1" w="1">
                  <a:moveTo>
                    <a:pt x="1" y="1"/>
                  </a:move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1"/>
            <p:cNvSpPr/>
            <p:nvPr/>
          </p:nvSpPr>
          <p:spPr>
            <a:xfrm>
              <a:off x="1615625" y="2116575"/>
              <a:ext cx="46900" cy="68700"/>
            </a:xfrm>
            <a:custGeom>
              <a:rect b="b" l="l" r="r" t="t"/>
              <a:pathLst>
                <a:path extrusionOk="0" h="2748" w="1876">
                  <a:moveTo>
                    <a:pt x="951" y="0"/>
                  </a:moveTo>
                  <a:cubicBezTo>
                    <a:pt x="661" y="0"/>
                    <a:pt x="423" y="53"/>
                    <a:pt x="264" y="185"/>
                  </a:cubicBezTo>
                  <a:cubicBezTo>
                    <a:pt x="106" y="317"/>
                    <a:pt x="0" y="502"/>
                    <a:pt x="0" y="740"/>
                  </a:cubicBezTo>
                  <a:cubicBezTo>
                    <a:pt x="0" y="951"/>
                    <a:pt x="79" y="1110"/>
                    <a:pt x="185" y="1215"/>
                  </a:cubicBezTo>
                  <a:cubicBezTo>
                    <a:pt x="317" y="1321"/>
                    <a:pt x="502" y="1400"/>
                    <a:pt x="766" y="1479"/>
                  </a:cubicBezTo>
                  <a:lnTo>
                    <a:pt x="978" y="1506"/>
                  </a:lnTo>
                  <a:cubicBezTo>
                    <a:pt x="1162" y="1559"/>
                    <a:pt x="1295" y="1612"/>
                    <a:pt x="1374" y="1664"/>
                  </a:cubicBezTo>
                  <a:cubicBezTo>
                    <a:pt x="1453" y="1744"/>
                    <a:pt x="1506" y="1849"/>
                    <a:pt x="1506" y="1981"/>
                  </a:cubicBezTo>
                  <a:cubicBezTo>
                    <a:pt x="1506" y="2140"/>
                    <a:pt x="1453" y="2245"/>
                    <a:pt x="1347" y="2325"/>
                  </a:cubicBezTo>
                  <a:cubicBezTo>
                    <a:pt x="1215" y="2404"/>
                    <a:pt x="1057" y="2457"/>
                    <a:pt x="872" y="2457"/>
                  </a:cubicBezTo>
                  <a:cubicBezTo>
                    <a:pt x="740" y="2457"/>
                    <a:pt x="581" y="2430"/>
                    <a:pt x="449" y="2378"/>
                  </a:cubicBezTo>
                  <a:cubicBezTo>
                    <a:pt x="317" y="2351"/>
                    <a:pt x="159" y="2272"/>
                    <a:pt x="27" y="2193"/>
                  </a:cubicBezTo>
                  <a:lnTo>
                    <a:pt x="27" y="2562"/>
                  </a:lnTo>
                  <a:cubicBezTo>
                    <a:pt x="185" y="2615"/>
                    <a:pt x="317" y="2668"/>
                    <a:pt x="476" y="2695"/>
                  </a:cubicBezTo>
                  <a:cubicBezTo>
                    <a:pt x="608" y="2721"/>
                    <a:pt x="740" y="2747"/>
                    <a:pt x="872" y="2747"/>
                  </a:cubicBezTo>
                  <a:cubicBezTo>
                    <a:pt x="1189" y="2747"/>
                    <a:pt x="1453" y="2668"/>
                    <a:pt x="1612" y="2536"/>
                  </a:cubicBezTo>
                  <a:cubicBezTo>
                    <a:pt x="1796" y="2404"/>
                    <a:pt x="1876" y="2219"/>
                    <a:pt x="1876" y="1955"/>
                  </a:cubicBezTo>
                  <a:cubicBezTo>
                    <a:pt x="1876" y="1744"/>
                    <a:pt x="1823" y="1559"/>
                    <a:pt x="1691" y="1427"/>
                  </a:cubicBezTo>
                  <a:cubicBezTo>
                    <a:pt x="1559" y="1321"/>
                    <a:pt x="1374" y="1215"/>
                    <a:pt x="1083" y="1162"/>
                  </a:cubicBezTo>
                  <a:lnTo>
                    <a:pt x="872" y="1136"/>
                  </a:lnTo>
                  <a:cubicBezTo>
                    <a:pt x="687" y="1083"/>
                    <a:pt x="555" y="1030"/>
                    <a:pt x="476" y="978"/>
                  </a:cubicBezTo>
                  <a:cubicBezTo>
                    <a:pt x="396" y="925"/>
                    <a:pt x="370" y="819"/>
                    <a:pt x="370" y="713"/>
                  </a:cubicBezTo>
                  <a:cubicBezTo>
                    <a:pt x="370" y="581"/>
                    <a:pt x="423" y="476"/>
                    <a:pt x="529" y="396"/>
                  </a:cubicBezTo>
                  <a:cubicBezTo>
                    <a:pt x="634" y="317"/>
                    <a:pt x="793" y="291"/>
                    <a:pt x="978" y="291"/>
                  </a:cubicBezTo>
                  <a:cubicBezTo>
                    <a:pt x="1083" y="291"/>
                    <a:pt x="1215" y="291"/>
                    <a:pt x="1321" y="317"/>
                  </a:cubicBezTo>
                  <a:cubicBezTo>
                    <a:pt x="1453" y="370"/>
                    <a:pt x="1585" y="396"/>
                    <a:pt x="1717" y="476"/>
                  </a:cubicBezTo>
                  <a:lnTo>
                    <a:pt x="1717" y="132"/>
                  </a:lnTo>
                  <a:cubicBezTo>
                    <a:pt x="1585" y="80"/>
                    <a:pt x="1453" y="53"/>
                    <a:pt x="1321" y="27"/>
                  </a:cubicBezTo>
                  <a:cubicBezTo>
                    <a:pt x="1189" y="0"/>
                    <a:pt x="1057" y="0"/>
                    <a:pt x="951"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1"/>
            <p:cNvSpPr/>
            <p:nvPr/>
          </p:nvSpPr>
          <p:spPr>
            <a:xfrm>
              <a:off x="1667125" y="2117225"/>
              <a:ext cx="56150" cy="66725"/>
            </a:xfrm>
            <a:custGeom>
              <a:rect b="b" l="l" r="r" t="t"/>
              <a:pathLst>
                <a:path extrusionOk="0" h="2669" w="2246">
                  <a:moveTo>
                    <a:pt x="1" y="1"/>
                  </a:moveTo>
                  <a:lnTo>
                    <a:pt x="1" y="318"/>
                  </a:lnTo>
                  <a:lnTo>
                    <a:pt x="951" y="318"/>
                  </a:lnTo>
                  <a:lnTo>
                    <a:pt x="951" y="2669"/>
                  </a:lnTo>
                  <a:lnTo>
                    <a:pt x="1321" y="2669"/>
                  </a:lnTo>
                  <a:lnTo>
                    <a:pt x="1321" y="318"/>
                  </a:lnTo>
                  <a:lnTo>
                    <a:pt x="2246" y="318"/>
                  </a:lnTo>
                  <a:lnTo>
                    <a:pt x="2246"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1"/>
            <p:cNvSpPr/>
            <p:nvPr/>
          </p:nvSpPr>
          <p:spPr>
            <a:xfrm>
              <a:off x="1211475" y="2284950"/>
              <a:ext cx="181625" cy="25"/>
            </a:xfrm>
            <a:custGeom>
              <a:rect b="b" l="l" r="r" t="t"/>
              <a:pathLst>
                <a:path extrusionOk="0" fill="none" h="1" w="7265">
                  <a:moveTo>
                    <a:pt x="1" y="1"/>
                  </a:moveTo>
                  <a:lnTo>
                    <a:pt x="7265" y="1"/>
                  </a:lnTo>
                </a:path>
              </a:pathLst>
            </a:custGeom>
            <a:noFill/>
            <a:ln cap="rnd" cmpd="sng" w="12550">
              <a:solidFill>
                <a:srgbClr val="50B13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a:off x="1475625" y="2250625"/>
              <a:ext cx="39650" cy="66050"/>
            </a:xfrm>
            <a:custGeom>
              <a:rect b="b" l="l" r="r" t="t"/>
              <a:pathLst>
                <a:path extrusionOk="0" h="2642" w="1586">
                  <a:moveTo>
                    <a:pt x="634" y="0"/>
                  </a:moveTo>
                  <a:lnTo>
                    <a:pt x="0" y="132"/>
                  </a:lnTo>
                  <a:lnTo>
                    <a:pt x="0" y="449"/>
                  </a:lnTo>
                  <a:lnTo>
                    <a:pt x="634" y="344"/>
                  </a:lnTo>
                  <a:lnTo>
                    <a:pt x="634" y="2351"/>
                  </a:lnTo>
                  <a:lnTo>
                    <a:pt x="53" y="2351"/>
                  </a:lnTo>
                  <a:lnTo>
                    <a:pt x="53" y="2642"/>
                  </a:lnTo>
                  <a:lnTo>
                    <a:pt x="1585" y="2642"/>
                  </a:lnTo>
                  <a:lnTo>
                    <a:pt x="1585" y="2351"/>
                  </a:lnTo>
                  <a:lnTo>
                    <a:pt x="978" y="2351"/>
                  </a:lnTo>
                  <a:lnTo>
                    <a:pt x="978"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1"/>
            <p:cNvSpPr/>
            <p:nvPr/>
          </p:nvSpPr>
          <p:spPr>
            <a:xfrm>
              <a:off x="1527800" y="2250625"/>
              <a:ext cx="48225" cy="66050"/>
            </a:xfrm>
            <a:custGeom>
              <a:rect b="b" l="l" r="r" t="t"/>
              <a:pathLst>
                <a:path extrusionOk="0" h="2642" w="1929">
                  <a:moveTo>
                    <a:pt x="1189" y="317"/>
                  </a:moveTo>
                  <a:lnTo>
                    <a:pt x="1189" y="1744"/>
                  </a:lnTo>
                  <a:lnTo>
                    <a:pt x="291" y="1744"/>
                  </a:lnTo>
                  <a:lnTo>
                    <a:pt x="1189" y="317"/>
                  </a:lnTo>
                  <a:close/>
                  <a:moveTo>
                    <a:pt x="1110" y="0"/>
                  </a:moveTo>
                  <a:lnTo>
                    <a:pt x="0" y="1691"/>
                  </a:lnTo>
                  <a:lnTo>
                    <a:pt x="0" y="2034"/>
                  </a:lnTo>
                  <a:lnTo>
                    <a:pt x="1189" y="2034"/>
                  </a:lnTo>
                  <a:lnTo>
                    <a:pt x="1189" y="2642"/>
                  </a:lnTo>
                  <a:lnTo>
                    <a:pt x="1559" y="2642"/>
                  </a:lnTo>
                  <a:lnTo>
                    <a:pt x="1559" y="2034"/>
                  </a:lnTo>
                  <a:lnTo>
                    <a:pt x="1928" y="2034"/>
                  </a:lnTo>
                  <a:lnTo>
                    <a:pt x="1928" y="1744"/>
                  </a:lnTo>
                  <a:lnTo>
                    <a:pt x="1559" y="1744"/>
                  </a:lnTo>
                  <a:lnTo>
                    <a:pt x="1559"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1"/>
            <p:cNvSpPr/>
            <p:nvPr/>
          </p:nvSpPr>
          <p:spPr>
            <a:xfrm>
              <a:off x="1581275" y="2316650"/>
              <a:ext cx="25" cy="25"/>
            </a:xfrm>
            <a:custGeom>
              <a:rect b="b" l="l" r="r" t="t"/>
              <a:pathLst>
                <a:path extrusionOk="0" h="1" w="1">
                  <a:moveTo>
                    <a:pt x="1" y="1"/>
                  </a:move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1615625" y="2249300"/>
              <a:ext cx="46900" cy="69350"/>
            </a:xfrm>
            <a:custGeom>
              <a:rect b="b" l="l" r="r" t="t"/>
              <a:pathLst>
                <a:path extrusionOk="0" h="2774" w="1876">
                  <a:moveTo>
                    <a:pt x="951" y="1"/>
                  </a:moveTo>
                  <a:cubicBezTo>
                    <a:pt x="661" y="1"/>
                    <a:pt x="423" y="80"/>
                    <a:pt x="264" y="212"/>
                  </a:cubicBezTo>
                  <a:cubicBezTo>
                    <a:pt x="106" y="344"/>
                    <a:pt x="0" y="529"/>
                    <a:pt x="0" y="767"/>
                  </a:cubicBezTo>
                  <a:cubicBezTo>
                    <a:pt x="0" y="978"/>
                    <a:pt x="79" y="1136"/>
                    <a:pt x="185" y="1242"/>
                  </a:cubicBezTo>
                  <a:cubicBezTo>
                    <a:pt x="317" y="1348"/>
                    <a:pt x="502" y="1427"/>
                    <a:pt x="766" y="1480"/>
                  </a:cubicBezTo>
                  <a:lnTo>
                    <a:pt x="978" y="1533"/>
                  </a:lnTo>
                  <a:cubicBezTo>
                    <a:pt x="1162" y="1559"/>
                    <a:pt x="1295" y="1612"/>
                    <a:pt x="1374" y="1691"/>
                  </a:cubicBezTo>
                  <a:cubicBezTo>
                    <a:pt x="1453" y="1770"/>
                    <a:pt x="1506" y="1876"/>
                    <a:pt x="1506" y="2008"/>
                  </a:cubicBezTo>
                  <a:cubicBezTo>
                    <a:pt x="1506" y="2140"/>
                    <a:pt x="1453" y="2272"/>
                    <a:pt x="1347" y="2351"/>
                  </a:cubicBezTo>
                  <a:cubicBezTo>
                    <a:pt x="1215" y="2431"/>
                    <a:pt x="1057" y="2457"/>
                    <a:pt x="872" y="2457"/>
                  </a:cubicBezTo>
                  <a:cubicBezTo>
                    <a:pt x="740" y="2457"/>
                    <a:pt x="581" y="2457"/>
                    <a:pt x="449" y="2404"/>
                  </a:cubicBezTo>
                  <a:cubicBezTo>
                    <a:pt x="317" y="2351"/>
                    <a:pt x="159" y="2299"/>
                    <a:pt x="27" y="2219"/>
                  </a:cubicBezTo>
                  <a:lnTo>
                    <a:pt x="27" y="2589"/>
                  </a:lnTo>
                  <a:cubicBezTo>
                    <a:pt x="185" y="2642"/>
                    <a:pt x="317" y="2695"/>
                    <a:pt x="476" y="2721"/>
                  </a:cubicBezTo>
                  <a:cubicBezTo>
                    <a:pt x="608" y="2748"/>
                    <a:pt x="740" y="2774"/>
                    <a:pt x="872" y="2774"/>
                  </a:cubicBezTo>
                  <a:cubicBezTo>
                    <a:pt x="1189" y="2774"/>
                    <a:pt x="1453" y="2695"/>
                    <a:pt x="1612" y="2563"/>
                  </a:cubicBezTo>
                  <a:cubicBezTo>
                    <a:pt x="1796" y="2431"/>
                    <a:pt x="1876" y="2246"/>
                    <a:pt x="1876" y="1982"/>
                  </a:cubicBezTo>
                  <a:cubicBezTo>
                    <a:pt x="1876" y="1770"/>
                    <a:pt x="1823" y="1585"/>
                    <a:pt x="1691" y="1453"/>
                  </a:cubicBezTo>
                  <a:cubicBezTo>
                    <a:pt x="1559" y="1321"/>
                    <a:pt x="1374" y="1242"/>
                    <a:pt x="1083" y="1189"/>
                  </a:cubicBezTo>
                  <a:lnTo>
                    <a:pt x="872" y="1136"/>
                  </a:lnTo>
                  <a:cubicBezTo>
                    <a:pt x="687" y="1110"/>
                    <a:pt x="555" y="1057"/>
                    <a:pt x="476" y="1004"/>
                  </a:cubicBezTo>
                  <a:cubicBezTo>
                    <a:pt x="396" y="951"/>
                    <a:pt x="370" y="846"/>
                    <a:pt x="370" y="740"/>
                  </a:cubicBezTo>
                  <a:cubicBezTo>
                    <a:pt x="370" y="608"/>
                    <a:pt x="423" y="502"/>
                    <a:pt x="529" y="423"/>
                  </a:cubicBezTo>
                  <a:cubicBezTo>
                    <a:pt x="634" y="344"/>
                    <a:pt x="793" y="291"/>
                    <a:pt x="978" y="291"/>
                  </a:cubicBezTo>
                  <a:cubicBezTo>
                    <a:pt x="1083" y="291"/>
                    <a:pt x="1215" y="317"/>
                    <a:pt x="1321" y="344"/>
                  </a:cubicBezTo>
                  <a:cubicBezTo>
                    <a:pt x="1453" y="370"/>
                    <a:pt x="1585" y="423"/>
                    <a:pt x="1717" y="502"/>
                  </a:cubicBezTo>
                  <a:lnTo>
                    <a:pt x="1717" y="159"/>
                  </a:lnTo>
                  <a:cubicBezTo>
                    <a:pt x="1585" y="106"/>
                    <a:pt x="1453" y="53"/>
                    <a:pt x="1321" y="53"/>
                  </a:cubicBezTo>
                  <a:cubicBezTo>
                    <a:pt x="1189" y="27"/>
                    <a:pt x="1057" y="1"/>
                    <a:pt x="951"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p:nvPr/>
          </p:nvSpPr>
          <p:spPr>
            <a:xfrm>
              <a:off x="1667125" y="2250625"/>
              <a:ext cx="56150" cy="66050"/>
            </a:xfrm>
            <a:custGeom>
              <a:rect b="b" l="l" r="r" t="t"/>
              <a:pathLst>
                <a:path extrusionOk="0" h="2642" w="2246">
                  <a:moveTo>
                    <a:pt x="1" y="0"/>
                  </a:moveTo>
                  <a:lnTo>
                    <a:pt x="1" y="317"/>
                  </a:lnTo>
                  <a:lnTo>
                    <a:pt x="951" y="317"/>
                  </a:lnTo>
                  <a:lnTo>
                    <a:pt x="951" y="2642"/>
                  </a:lnTo>
                  <a:lnTo>
                    <a:pt x="1321" y="2642"/>
                  </a:lnTo>
                  <a:lnTo>
                    <a:pt x="1321" y="317"/>
                  </a:lnTo>
                  <a:lnTo>
                    <a:pt x="2246" y="317"/>
                  </a:lnTo>
                  <a:lnTo>
                    <a:pt x="2246"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1"/>
            <p:cNvSpPr/>
            <p:nvPr/>
          </p:nvSpPr>
          <p:spPr>
            <a:xfrm>
              <a:off x="1719300" y="2288250"/>
              <a:ext cx="23800" cy="7300"/>
            </a:xfrm>
            <a:custGeom>
              <a:rect b="b" l="l" r="r" t="t"/>
              <a:pathLst>
                <a:path extrusionOk="0" h="292" w="952">
                  <a:moveTo>
                    <a:pt x="0" y="1"/>
                  </a:moveTo>
                  <a:lnTo>
                    <a:pt x="0" y="292"/>
                  </a:lnTo>
                  <a:lnTo>
                    <a:pt x="951" y="292"/>
                  </a:lnTo>
                  <a:lnTo>
                    <a:pt x="951"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1"/>
            <p:cNvSpPr/>
            <p:nvPr/>
          </p:nvSpPr>
          <p:spPr>
            <a:xfrm>
              <a:off x="1755625" y="2250625"/>
              <a:ext cx="50200" cy="67375"/>
            </a:xfrm>
            <a:custGeom>
              <a:rect b="b" l="l" r="r" t="t"/>
              <a:pathLst>
                <a:path extrusionOk="0" h="2695" w="2008">
                  <a:moveTo>
                    <a:pt x="0" y="0"/>
                  </a:moveTo>
                  <a:lnTo>
                    <a:pt x="0" y="1664"/>
                  </a:lnTo>
                  <a:cubicBezTo>
                    <a:pt x="0" y="2008"/>
                    <a:pt x="79" y="2272"/>
                    <a:pt x="238" y="2430"/>
                  </a:cubicBezTo>
                  <a:cubicBezTo>
                    <a:pt x="423" y="2615"/>
                    <a:pt x="687" y="2695"/>
                    <a:pt x="1004" y="2695"/>
                  </a:cubicBezTo>
                  <a:cubicBezTo>
                    <a:pt x="1347" y="2695"/>
                    <a:pt x="1585" y="2615"/>
                    <a:pt x="1743" y="2430"/>
                  </a:cubicBezTo>
                  <a:cubicBezTo>
                    <a:pt x="1928" y="2272"/>
                    <a:pt x="2008" y="2008"/>
                    <a:pt x="2008" y="1664"/>
                  </a:cubicBezTo>
                  <a:lnTo>
                    <a:pt x="2008" y="0"/>
                  </a:lnTo>
                  <a:lnTo>
                    <a:pt x="1664" y="0"/>
                  </a:lnTo>
                  <a:lnTo>
                    <a:pt x="1664" y="1612"/>
                  </a:lnTo>
                  <a:cubicBezTo>
                    <a:pt x="1664" y="1902"/>
                    <a:pt x="1611" y="2113"/>
                    <a:pt x="1506" y="2219"/>
                  </a:cubicBezTo>
                  <a:cubicBezTo>
                    <a:pt x="1400" y="2351"/>
                    <a:pt x="1242" y="2404"/>
                    <a:pt x="1004" y="2404"/>
                  </a:cubicBezTo>
                  <a:cubicBezTo>
                    <a:pt x="766" y="2404"/>
                    <a:pt x="608" y="2351"/>
                    <a:pt x="502" y="2219"/>
                  </a:cubicBezTo>
                  <a:cubicBezTo>
                    <a:pt x="396" y="2113"/>
                    <a:pt x="343" y="1902"/>
                    <a:pt x="343" y="1612"/>
                  </a:cubicBezTo>
                  <a:lnTo>
                    <a:pt x="343"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p:nvPr/>
          </p:nvSpPr>
          <p:spPr>
            <a:xfrm>
              <a:off x="1822975" y="2250625"/>
              <a:ext cx="50200" cy="66050"/>
            </a:xfrm>
            <a:custGeom>
              <a:rect b="b" l="l" r="r" t="t"/>
              <a:pathLst>
                <a:path extrusionOk="0" h="2642" w="2008">
                  <a:moveTo>
                    <a:pt x="0" y="0"/>
                  </a:moveTo>
                  <a:lnTo>
                    <a:pt x="0" y="2642"/>
                  </a:lnTo>
                  <a:lnTo>
                    <a:pt x="344" y="2642"/>
                  </a:lnTo>
                  <a:lnTo>
                    <a:pt x="344" y="449"/>
                  </a:lnTo>
                  <a:lnTo>
                    <a:pt x="1532" y="2642"/>
                  </a:lnTo>
                  <a:lnTo>
                    <a:pt x="2008" y="2642"/>
                  </a:lnTo>
                  <a:lnTo>
                    <a:pt x="2008" y="0"/>
                  </a:lnTo>
                  <a:lnTo>
                    <a:pt x="1664" y="0"/>
                  </a:lnTo>
                  <a:lnTo>
                    <a:pt x="1664" y="2219"/>
                  </a:lnTo>
                  <a:lnTo>
                    <a:pt x="476"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1"/>
            <p:cNvSpPr/>
            <p:nvPr/>
          </p:nvSpPr>
          <p:spPr>
            <a:xfrm>
              <a:off x="1891000" y="2250625"/>
              <a:ext cx="8600" cy="66050"/>
            </a:xfrm>
            <a:custGeom>
              <a:rect b="b" l="l" r="r" t="t"/>
              <a:pathLst>
                <a:path extrusionOk="0" h="2642" w="344">
                  <a:moveTo>
                    <a:pt x="0" y="0"/>
                  </a:moveTo>
                  <a:lnTo>
                    <a:pt x="0" y="2642"/>
                  </a:lnTo>
                  <a:lnTo>
                    <a:pt x="343" y="2642"/>
                  </a:lnTo>
                  <a:lnTo>
                    <a:pt x="343"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1"/>
            <p:cNvSpPr/>
            <p:nvPr/>
          </p:nvSpPr>
          <p:spPr>
            <a:xfrm>
              <a:off x="1914100" y="2249300"/>
              <a:ext cx="60775" cy="68700"/>
            </a:xfrm>
            <a:custGeom>
              <a:rect b="b" l="l" r="r" t="t"/>
              <a:pathLst>
                <a:path extrusionOk="0" h="2748" w="2431">
                  <a:moveTo>
                    <a:pt x="1216" y="291"/>
                  </a:moveTo>
                  <a:cubicBezTo>
                    <a:pt x="1480" y="291"/>
                    <a:pt x="1691" y="397"/>
                    <a:pt x="1823" y="582"/>
                  </a:cubicBezTo>
                  <a:cubicBezTo>
                    <a:pt x="1982" y="793"/>
                    <a:pt x="2061" y="1057"/>
                    <a:pt x="2061" y="1374"/>
                  </a:cubicBezTo>
                  <a:cubicBezTo>
                    <a:pt x="2061" y="1717"/>
                    <a:pt x="1982" y="1982"/>
                    <a:pt x="1823" y="2166"/>
                  </a:cubicBezTo>
                  <a:cubicBezTo>
                    <a:pt x="1691" y="2378"/>
                    <a:pt x="1480" y="2457"/>
                    <a:pt x="1216" y="2457"/>
                  </a:cubicBezTo>
                  <a:cubicBezTo>
                    <a:pt x="951" y="2457"/>
                    <a:pt x="740" y="2378"/>
                    <a:pt x="582" y="2166"/>
                  </a:cubicBezTo>
                  <a:cubicBezTo>
                    <a:pt x="450" y="1982"/>
                    <a:pt x="370" y="1717"/>
                    <a:pt x="370" y="1374"/>
                  </a:cubicBezTo>
                  <a:cubicBezTo>
                    <a:pt x="370" y="1057"/>
                    <a:pt x="450" y="793"/>
                    <a:pt x="582" y="582"/>
                  </a:cubicBezTo>
                  <a:cubicBezTo>
                    <a:pt x="740" y="397"/>
                    <a:pt x="951" y="291"/>
                    <a:pt x="1216" y="291"/>
                  </a:cubicBezTo>
                  <a:close/>
                  <a:moveTo>
                    <a:pt x="1216" y="1"/>
                  </a:moveTo>
                  <a:cubicBezTo>
                    <a:pt x="846" y="1"/>
                    <a:pt x="555" y="133"/>
                    <a:pt x="317" y="397"/>
                  </a:cubicBezTo>
                  <a:cubicBezTo>
                    <a:pt x="106" y="634"/>
                    <a:pt x="1" y="978"/>
                    <a:pt x="1" y="1400"/>
                  </a:cubicBezTo>
                  <a:cubicBezTo>
                    <a:pt x="1" y="1797"/>
                    <a:pt x="106" y="2140"/>
                    <a:pt x="317" y="2378"/>
                  </a:cubicBezTo>
                  <a:cubicBezTo>
                    <a:pt x="555" y="2642"/>
                    <a:pt x="846" y="2748"/>
                    <a:pt x="1216" y="2748"/>
                  </a:cubicBezTo>
                  <a:cubicBezTo>
                    <a:pt x="1585" y="2748"/>
                    <a:pt x="1876" y="2642"/>
                    <a:pt x="2114" y="2378"/>
                  </a:cubicBezTo>
                  <a:cubicBezTo>
                    <a:pt x="2325" y="2140"/>
                    <a:pt x="2431" y="1797"/>
                    <a:pt x="2431" y="1400"/>
                  </a:cubicBezTo>
                  <a:cubicBezTo>
                    <a:pt x="2431" y="978"/>
                    <a:pt x="2325" y="634"/>
                    <a:pt x="2114" y="397"/>
                  </a:cubicBezTo>
                  <a:cubicBezTo>
                    <a:pt x="1876" y="133"/>
                    <a:pt x="1585" y="1"/>
                    <a:pt x="1216"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1"/>
            <p:cNvSpPr/>
            <p:nvPr/>
          </p:nvSpPr>
          <p:spPr>
            <a:xfrm>
              <a:off x="1989375" y="2250625"/>
              <a:ext cx="49550" cy="66050"/>
            </a:xfrm>
            <a:custGeom>
              <a:rect b="b" l="l" r="r" t="t"/>
              <a:pathLst>
                <a:path extrusionOk="0" h="2642" w="1982">
                  <a:moveTo>
                    <a:pt x="1" y="0"/>
                  </a:moveTo>
                  <a:lnTo>
                    <a:pt x="1" y="2642"/>
                  </a:lnTo>
                  <a:lnTo>
                    <a:pt x="344" y="2642"/>
                  </a:lnTo>
                  <a:lnTo>
                    <a:pt x="344" y="449"/>
                  </a:lnTo>
                  <a:lnTo>
                    <a:pt x="1506" y="2642"/>
                  </a:lnTo>
                  <a:lnTo>
                    <a:pt x="1982" y="2642"/>
                  </a:lnTo>
                  <a:lnTo>
                    <a:pt x="1982" y="0"/>
                  </a:lnTo>
                  <a:lnTo>
                    <a:pt x="1638" y="0"/>
                  </a:lnTo>
                  <a:lnTo>
                    <a:pt x="1638" y="2219"/>
                  </a:lnTo>
                  <a:lnTo>
                    <a:pt x="476"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1"/>
            <p:cNvSpPr/>
            <p:nvPr/>
          </p:nvSpPr>
          <p:spPr>
            <a:xfrm>
              <a:off x="2048150" y="2316650"/>
              <a:ext cx="25" cy="25"/>
            </a:xfrm>
            <a:custGeom>
              <a:rect b="b" l="l" r="r" t="t"/>
              <a:pathLst>
                <a:path extrusionOk="0" h="1" w="1">
                  <a:moveTo>
                    <a:pt x="1" y="1"/>
                  </a:move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p:nvPr/>
          </p:nvSpPr>
          <p:spPr>
            <a:xfrm>
              <a:off x="2083150" y="2249300"/>
              <a:ext cx="46250" cy="69350"/>
            </a:xfrm>
            <a:custGeom>
              <a:rect b="b" l="l" r="r" t="t"/>
              <a:pathLst>
                <a:path extrusionOk="0" h="2774" w="1850">
                  <a:moveTo>
                    <a:pt x="925" y="1"/>
                  </a:moveTo>
                  <a:cubicBezTo>
                    <a:pt x="635" y="1"/>
                    <a:pt x="397" y="80"/>
                    <a:pt x="238" y="212"/>
                  </a:cubicBezTo>
                  <a:cubicBezTo>
                    <a:pt x="80" y="344"/>
                    <a:pt x="1" y="529"/>
                    <a:pt x="1" y="767"/>
                  </a:cubicBezTo>
                  <a:cubicBezTo>
                    <a:pt x="1" y="978"/>
                    <a:pt x="53" y="1136"/>
                    <a:pt x="159" y="1242"/>
                  </a:cubicBezTo>
                  <a:cubicBezTo>
                    <a:pt x="291" y="1348"/>
                    <a:pt x="476" y="1427"/>
                    <a:pt x="740" y="1480"/>
                  </a:cubicBezTo>
                  <a:lnTo>
                    <a:pt x="978" y="1533"/>
                  </a:lnTo>
                  <a:cubicBezTo>
                    <a:pt x="1163" y="1559"/>
                    <a:pt x="1295" y="1612"/>
                    <a:pt x="1374" y="1691"/>
                  </a:cubicBezTo>
                  <a:cubicBezTo>
                    <a:pt x="1453" y="1770"/>
                    <a:pt x="1480" y="1876"/>
                    <a:pt x="1480" y="2008"/>
                  </a:cubicBezTo>
                  <a:cubicBezTo>
                    <a:pt x="1480" y="2140"/>
                    <a:pt x="1427" y="2272"/>
                    <a:pt x="1321" y="2351"/>
                  </a:cubicBezTo>
                  <a:cubicBezTo>
                    <a:pt x="1216" y="2431"/>
                    <a:pt x="1057" y="2457"/>
                    <a:pt x="846" y="2457"/>
                  </a:cubicBezTo>
                  <a:cubicBezTo>
                    <a:pt x="714" y="2457"/>
                    <a:pt x="582" y="2457"/>
                    <a:pt x="423" y="2404"/>
                  </a:cubicBezTo>
                  <a:cubicBezTo>
                    <a:pt x="291" y="2351"/>
                    <a:pt x="159" y="2299"/>
                    <a:pt x="1" y="2219"/>
                  </a:cubicBezTo>
                  <a:lnTo>
                    <a:pt x="1" y="2589"/>
                  </a:lnTo>
                  <a:cubicBezTo>
                    <a:pt x="159" y="2642"/>
                    <a:pt x="291" y="2695"/>
                    <a:pt x="450" y="2721"/>
                  </a:cubicBezTo>
                  <a:cubicBezTo>
                    <a:pt x="582" y="2748"/>
                    <a:pt x="714" y="2774"/>
                    <a:pt x="846" y="2774"/>
                  </a:cubicBezTo>
                  <a:cubicBezTo>
                    <a:pt x="1163" y="2774"/>
                    <a:pt x="1427" y="2695"/>
                    <a:pt x="1612" y="2563"/>
                  </a:cubicBezTo>
                  <a:cubicBezTo>
                    <a:pt x="1770" y="2431"/>
                    <a:pt x="1850" y="2246"/>
                    <a:pt x="1850" y="1982"/>
                  </a:cubicBezTo>
                  <a:cubicBezTo>
                    <a:pt x="1850" y="1770"/>
                    <a:pt x="1797" y="1585"/>
                    <a:pt x="1665" y="1453"/>
                  </a:cubicBezTo>
                  <a:cubicBezTo>
                    <a:pt x="1533" y="1321"/>
                    <a:pt x="1348" y="1242"/>
                    <a:pt x="1084" y="1189"/>
                  </a:cubicBezTo>
                  <a:lnTo>
                    <a:pt x="846" y="1136"/>
                  </a:lnTo>
                  <a:cubicBezTo>
                    <a:pt x="661" y="1110"/>
                    <a:pt x="529" y="1057"/>
                    <a:pt x="450" y="1004"/>
                  </a:cubicBezTo>
                  <a:cubicBezTo>
                    <a:pt x="397" y="951"/>
                    <a:pt x="344" y="846"/>
                    <a:pt x="344" y="740"/>
                  </a:cubicBezTo>
                  <a:cubicBezTo>
                    <a:pt x="344" y="608"/>
                    <a:pt x="397" y="502"/>
                    <a:pt x="502" y="423"/>
                  </a:cubicBezTo>
                  <a:cubicBezTo>
                    <a:pt x="608" y="344"/>
                    <a:pt x="767" y="291"/>
                    <a:pt x="951" y="291"/>
                  </a:cubicBezTo>
                  <a:cubicBezTo>
                    <a:pt x="1084" y="291"/>
                    <a:pt x="1189" y="317"/>
                    <a:pt x="1321" y="344"/>
                  </a:cubicBezTo>
                  <a:cubicBezTo>
                    <a:pt x="1427" y="370"/>
                    <a:pt x="1559" y="423"/>
                    <a:pt x="1691" y="502"/>
                  </a:cubicBezTo>
                  <a:lnTo>
                    <a:pt x="1691" y="159"/>
                  </a:lnTo>
                  <a:cubicBezTo>
                    <a:pt x="1559" y="106"/>
                    <a:pt x="1427" y="53"/>
                    <a:pt x="1295" y="53"/>
                  </a:cubicBezTo>
                  <a:cubicBezTo>
                    <a:pt x="1163" y="27"/>
                    <a:pt x="1057" y="1"/>
                    <a:pt x="925"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2139950" y="2249300"/>
              <a:ext cx="60775" cy="79275"/>
            </a:xfrm>
            <a:custGeom>
              <a:rect b="b" l="l" r="r" t="t"/>
              <a:pathLst>
                <a:path extrusionOk="0" h="3171" w="2431">
                  <a:moveTo>
                    <a:pt x="1215" y="291"/>
                  </a:moveTo>
                  <a:cubicBezTo>
                    <a:pt x="1479" y="291"/>
                    <a:pt x="1691" y="397"/>
                    <a:pt x="1823" y="582"/>
                  </a:cubicBezTo>
                  <a:cubicBezTo>
                    <a:pt x="1981" y="793"/>
                    <a:pt x="2061" y="1057"/>
                    <a:pt x="2061" y="1374"/>
                  </a:cubicBezTo>
                  <a:cubicBezTo>
                    <a:pt x="2061" y="1717"/>
                    <a:pt x="1981" y="1982"/>
                    <a:pt x="1823" y="2166"/>
                  </a:cubicBezTo>
                  <a:cubicBezTo>
                    <a:pt x="1691" y="2378"/>
                    <a:pt x="1479" y="2457"/>
                    <a:pt x="1215" y="2457"/>
                  </a:cubicBezTo>
                  <a:cubicBezTo>
                    <a:pt x="951" y="2457"/>
                    <a:pt x="740" y="2378"/>
                    <a:pt x="608" y="2166"/>
                  </a:cubicBezTo>
                  <a:cubicBezTo>
                    <a:pt x="449" y="1982"/>
                    <a:pt x="370" y="1717"/>
                    <a:pt x="370" y="1374"/>
                  </a:cubicBezTo>
                  <a:cubicBezTo>
                    <a:pt x="370" y="1057"/>
                    <a:pt x="449" y="793"/>
                    <a:pt x="608" y="582"/>
                  </a:cubicBezTo>
                  <a:cubicBezTo>
                    <a:pt x="740" y="397"/>
                    <a:pt x="951" y="291"/>
                    <a:pt x="1215" y="291"/>
                  </a:cubicBezTo>
                  <a:close/>
                  <a:moveTo>
                    <a:pt x="1215" y="1"/>
                  </a:moveTo>
                  <a:cubicBezTo>
                    <a:pt x="845" y="1"/>
                    <a:pt x="555" y="133"/>
                    <a:pt x="317" y="370"/>
                  </a:cubicBezTo>
                  <a:cubicBezTo>
                    <a:pt x="106" y="634"/>
                    <a:pt x="0" y="978"/>
                    <a:pt x="0" y="1374"/>
                  </a:cubicBezTo>
                  <a:cubicBezTo>
                    <a:pt x="0" y="1797"/>
                    <a:pt x="106" y="2140"/>
                    <a:pt x="317" y="2378"/>
                  </a:cubicBezTo>
                  <a:cubicBezTo>
                    <a:pt x="555" y="2642"/>
                    <a:pt x="845" y="2748"/>
                    <a:pt x="1215" y="2748"/>
                  </a:cubicBezTo>
                  <a:lnTo>
                    <a:pt x="1374" y="2748"/>
                  </a:lnTo>
                  <a:lnTo>
                    <a:pt x="1770" y="3170"/>
                  </a:lnTo>
                  <a:lnTo>
                    <a:pt x="2193" y="3170"/>
                  </a:lnTo>
                  <a:lnTo>
                    <a:pt x="1717" y="2668"/>
                  </a:lnTo>
                  <a:cubicBezTo>
                    <a:pt x="1955" y="2563"/>
                    <a:pt x="2140" y="2404"/>
                    <a:pt x="2245" y="2166"/>
                  </a:cubicBezTo>
                  <a:cubicBezTo>
                    <a:pt x="2378" y="1955"/>
                    <a:pt x="2430" y="1691"/>
                    <a:pt x="2430" y="1374"/>
                  </a:cubicBezTo>
                  <a:cubicBezTo>
                    <a:pt x="2430" y="951"/>
                    <a:pt x="2325" y="634"/>
                    <a:pt x="2113" y="370"/>
                  </a:cubicBezTo>
                  <a:cubicBezTo>
                    <a:pt x="1876" y="133"/>
                    <a:pt x="1585" y="1"/>
                    <a:pt x="1215"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p:nvPr/>
          </p:nvSpPr>
          <p:spPr>
            <a:xfrm>
              <a:off x="1211475" y="2418350"/>
              <a:ext cx="181625" cy="25"/>
            </a:xfrm>
            <a:custGeom>
              <a:rect b="b" l="l" r="r" t="t"/>
              <a:pathLst>
                <a:path extrusionOk="0" fill="none" h="1" w="7265">
                  <a:moveTo>
                    <a:pt x="1" y="1"/>
                  </a:moveTo>
                  <a:lnTo>
                    <a:pt x="7265" y="1"/>
                  </a:lnTo>
                </a:path>
              </a:pathLst>
            </a:custGeom>
            <a:noFill/>
            <a:ln cap="rnd" cmpd="sng" w="12550">
              <a:solidFill>
                <a:srgbClr val="34AF8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
            <p:cNvSpPr/>
            <p:nvPr/>
          </p:nvSpPr>
          <p:spPr>
            <a:xfrm>
              <a:off x="1465050" y="2384025"/>
              <a:ext cx="56175" cy="66050"/>
            </a:xfrm>
            <a:custGeom>
              <a:rect b="b" l="l" r="r" t="t"/>
              <a:pathLst>
                <a:path extrusionOk="0" h="2642" w="2247">
                  <a:moveTo>
                    <a:pt x="1" y="0"/>
                  </a:moveTo>
                  <a:lnTo>
                    <a:pt x="1" y="291"/>
                  </a:lnTo>
                  <a:lnTo>
                    <a:pt x="952" y="291"/>
                  </a:lnTo>
                  <a:lnTo>
                    <a:pt x="952" y="2641"/>
                  </a:lnTo>
                  <a:lnTo>
                    <a:pt x="1322" y="2641"/>
                  </a:lnTo>
                  <a:lnTo>
                    <a:pt x="1322" y="291"/>
                  </a:lnTo>
                  <a:lnTo>
                    <a:pt x="2246" y="291"/>
                  </a:lnTo>
                  <a:lnTo>
                    <a:pt x="2246"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1529775" y="2384025"/>
              <a:ext cx="9275" cy="66050"/>
            </a:xfrm>
            <a:custGeom>
              <a:rect b="b" l="l" r="r" t="t"/>
              <a:pathLst>
                <a:path extrusionOk="0" h="2642" w="371">
                  <a:moveTo>
                    <a:pt x="0" y="0"/>
                  </a:moveTo>
                  <a:lnTo>
                    <a:pt x="0" y="2641"/>
                  </a:lnTo>
                  <a:lnTo>
                    <a:pt x="370" y="2641"/>
                  </a:lnTo>
                  <a:lnTo>
                    <a:pt x="370"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a:off x="1556850" y="2384025"/>
              <a:ext cx="60775" cy="66050"/>
            </a:xfrm>
            <a:custGeom>
              <a:rect b="b" l="l" r="r" t="t"/>
              <a:pathLst>
                <a:path extrusionOk="0" h="2642" w="2431">
                  <a:moveTo>
                    <a:pt x="0" y="0"/>
                  </a:moveTo>
                  <a:lnTo>
                    <a:pt x="0" y="2641"/>
                  </a:lnTo>
                  <a:lnTo>
                    <a:pt x="344" y="2641"/>
                  </a:lnTo>
                  <a:lnTo>
                    <a:pt x="344" y="317"/>
                  </a:lnTo>
                  <a:lnTo>
                    <a:pt x="1031" y="2140"/>
                  </a:lnTo>
                  <a:lnTo>
                    <a:pt x="1374" y="2140"/>
                  </a:lnTo>
                  <a:lnTo>
                    <a:pt x="2061" y="317"/>
                  </a:lnTo>
                  <a:lnTo>
                    <a:pt x="2061" y="2641"/>
                  </a:lnTo>
                  <a:lnTo>
                    <a:pt x="2430" y="2641"/>
                  </a:lnTo>
                  <a:lnTo>
                    <a:pt x="2430" y="0"/>
                  </a:lnTo>
                  <a:lnTo>
                    <a:pt x="1876" y="0"/>
                  </a:lnTo>
                  <a:lnTo>
                    <a:pt x="1215" y="1796"/>
                  </a:lnTo>
                  <a:lnTo>
                    <a:pt x="529"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a:off x="1634775" y="2384025"/>
              <a:ext cx="42950" cy="66050"/>
            </a:xfrm>
            <a:custGeom>
              <a:rect b="b" l="l" r="r" t="t"/>
              <a:pathLst>
                <a:path extrusionOk="0" h="2642" w="1718">
                  <a:moveTo>
                    <a:pt x="0" y="0"/>
                  </a:moveTo>
                  <a:lnTo>
                    <a:pt x="0" y="2641"/>
                  </a:lnTo>
                  <a:lnTo>
                    <a:pt x="1717" y="2641"/>
                  </a:lnTo>
                  <a:lnTo>
                    <a:pt x="1717" y="2351"/>
                  </a:lnTo>
                  <a:lnTo>
                    <a:pt x="370" y="2351"/>
                  </a:lnTo>
                  <a:lnTo>
                    <a:pt x="370" y="1400"/>
                  </a:lnTo>
                  <a:lnTo>
                    <a:pt x="1638" y="1400"/>
                  </a:lnTo>
                  <a:lnTo>
                    <a:pt x="1638" y="1083"/>
                  </a:lnTo>
                  <a:lnTo>
                    <a:pt x="370" y="1083"/>
                  </a:lnTo>
                  <a:lnTo>
                    <a:pt x="370" y="291"/>
                  </a:lnTo>
                  <a:lnTo>
                    <a:pt x="1691" y="291"/>
                  </a:lnTo>
                  <a:lnTo>
                    <a:pt x="1691"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
            <p:cNvSpPr/>
            <p:nvPr/>
          </p:nvSpPr>
          <p:spPr>
            <a:xfrm>
              <a:off x="1689575" y="2382700"/>
              <a:ext cx="46925" cy="68700"/>
            </a:xfrm>
            <a:custGeom>
              <a:rect b="b" l="l" r="r" t="t"/>
              <a:pathLst>
                <a:path extrusionOk="0" h="2748" w="1877">
                  <a:moveTo>
                    <a:pt x="925" y="0"/>
                  </a:moveTo>
                  <a:cubicBezTo>
                    <a:pt x="635" y="0"/>
                    <a:pt x="423" y="79"/>
                    <a:pt x="238" y="211"/>
                  </a:cubicBezTo>
                  <a:cubicBezTo>
                    <a:pt x="80" y="344"/>
                    <a:pt x="1" y="528"/>
                    <a:pt x="1" y="766"/>
                  </a:cubicBezTo>
                  <a:cubicBezTo>
                    <a:pt x="1" y="951"/>
                    <a:pt x="53" y="1110"/>
                    <a:pt x="186" y="1242"/>
                  </a:cubicBezTo>
                  <a:cubicBezTo>
                    <a:pt x="291" y="1347"/>
                    <a:pt x="503" y="1427"/>
                    <a:pt x="767" y="1479"/>
                  </a:cubicBezTo>
                  <a:lnTo>
                    <a:pt x="978" y="1532"/>
                  </a:lnTo>
                  <a:cubicBezTo>
                    <a:pt x="1163" y="1559"/>
                    <a:pt x="1295" y="1611"/>
                    <a:pt x="1374" y="1691"/>
                  </a:cubicBezTo>
                  <a:cubicBezTo>
                    <a:pt x="1453" y="1770"/>
                    <a:pt x="1480" y="1876"/>
                    <a:pt x="1480" y="2008"/>
                  </a:cubicBezTo>
                  <a:cubicBezTo>
                    <a:pt x="1480" y="2140"/>
                    <a:pt x="1427" y="2272"/>
                    <a:pt x="1321" y="2351"/>
                  </a:cubicBezTo>
                  <a:cubicBezTo>
                    <a:pt x="1216" y="2430"/>
                    <a:pt x="1057" y="2457"/>
                    <a:pt x="846" y="2457"/>
                  </a:cubicBezTo>
                  <a:cubicBezTo>
                    <a:pt x="714" y="2457"/>
                    <a:pt x="582" y="2430"/>
                    <a:pt x="450" y="2404"/>
                  </a:cubicBezTo>
                  <a:cubicBezTo>
                    <a:pt x="291" y="2351"/>
                    <a:pt x="159" y="2298"/>
                    <a:pt x="1" y="2219"/>
                  </a:cubicBezTo>
                  <a:lnTo>
                    <a:pt x="1" y="2589"/>
                  </a:lnTo>
                  <a:cubicBezTo>
                    <a:pt x="159" y="2642"/>
                    <a:pt x="318" y="2694"/>
                    <a:pt x="450" y="2721"/>
                  </a:cubicBezTo>
                  <a:cubicBezTo>
                    <a:pt x="582" y="2747"/>
                    <a:pt x="714" y="2747"/>
                    <a:pt x="846" y="2747"/>
                  </a:cubicBezTo>
                  <a:cubicBezTo>
                    <a:pt x="1189" y="2747"/>
                    <a:pt x="1427" y="2694"/>
                    <a:pt x="1612" y="2562"/>
                  </a:cubicBezTo>
                  <a:cubicBezTo>
                    <a:pt x="1770" y="2430"/>
                    <a:pt x="1876" y="2219"/>
                    <a:pt x="1876" y="1981"/>
                  </a:cubicBezTo>
                  <a:cubicBezTo>
                    <a:pt x="1876" y="1770"/>
                    <a:pt x="1797" y="1585"/>
                    <a:pt x="1665" y="1453"/>
                  </a:cubicBezTo>
                  <a:cubicBezTo>
                    <a:pt x="1559" y="1321"/>
                    <a:pt x="1348" y="1242"/>
                    <a:pt x="1084" y="1189"/>
                  </a:cubicBezTo>
                  <a:lnTo>
                    <a:pt x="872" y="1136"/>
                  </a:lnTo>
                  <a:cubicBezTo>
                    <a:pt x="661" y="1110"/>
                    <a:pt x="529" y="1057"/>
                    <a:pt x="476" y="1004"/>
                  </a:cubicBezTo>
                  <a:cubicBezTo>
                    <a:pt x="397" y="951"/>
                    <a:pt x="370" y="845"/>
                    <a:pt x="370" y="740"/>
                  </a:cubicBezTo>
                  <a:cubicBezTo>
                    <a:pt x="370" y="581"/>
                    <a:pt x="423" y="476"/>
                    <a:pt x="529" y="423"/>
                  </a:cubicBezTo>
                  <a:cubicBezTo>
                    <a:pt x="635" y="344"/>
                    <a:pt x="767" y="291"/>
                    <a:pt x="978" y="291"/>
                  </a:cubicBezTo>
                  <a:cubicBezTo>
                    <a:pt x="1084" y="291"/>
                    <a:pt x="1189" y="317"/>
                    <a:pt x="1321" y="344"/>
                  </a:cubicBezTo>
                  <a:cubicBezTo>
                    <a:pt x="1427" y="370"/>
                    <a:pt x="1559" y="423"/>
                    <a:pt x="1691" y="502"/>
                  </a:cubicBezTo>
                  <a:lnTo>
                    <a:pt x="1691" y="132"/>
                  </a:lnTo>
                  <a:cubicBezTo>
                    <a:pt x="1559" y="106"/>
                    <a:pt x="1427" y="53"/>
                    <a:pt x="1321" y="27"/>
                  </a:cubicBezTo>
                  <a:cubicBezTo>
                    <a:pt x="1189" y="27"/>
                    <a:pt x="1057" y="0"/>
                    <a:pt x="925"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
            <p:cNvSpPr/>
            <p:nvPr/>
          </p:nvSpPr>
          <p:spPr>
            <a:xfrm>
              <a:off x="1741075" y="2450050"/>
              <a:ext cx="25" cy="25"/>
            </a:xfrm>
            <a:custGeom>
              <a:rect b="b" l="l" r="r" t="t"/>
              <a:pathLst>
                <a:path extrusionOk="0" h="1" w="1">
                  <a:moveTo>
                    <a:pt x="1" y="0"/>
                  </a:move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1"/>
            <p:cNvSpPr/>
            <p:nvPr/>
          </p:nvSpPr>
          <p:spPr>
            <a:xfrm>
              <a:off x="1776075" y="2382700"/>
              <a:ext cx="46250" cy="68700"/>
            </a:xfrm>
            <a:custGeom>
              <a:rect b="b" l="l" r="r" t="t"/>
              <a:pathLst>
                <a:path extrusionOk="0" h="2748" w="1850">
                  <a:moveTo>
                    <a:pt x="925" y="0"/>
                  </a:moveTo>
                  <a:cubicBezTo>
                    <a:pt x="635" y="0"/>
                    <a:pt x="397" y="79"/>
                    <a:pt x="239" y="211"/>
                  </a:cubicBezTo>
                  <a:cubicBezTo>
                    <a:pt x="80" y="344"/>
                    <a:pt x="1" y="528"/>
                    <a:pt x="1" y="766"/>
                  </a:cubicBezTo>
                  <a:cubicBezTo>
                    <a:pt x="1" y="951"/>
                    <a:pt x="54" y="1110"/>
                    <a:pt x="186" y="1242"/>
                  </a:cubicBezTo>
                  <a:cubicBezTo>
                    <a:pt x="291" y="1347"/>
                    <a:pt x="476" y="1427"/>
                    <a:pt x="767" y="1479"/>
                  </a:cubicBezTo>
                  <a:lnTo>
                    <a:pt x="978" y="1532"/>
                  </a:lnTo>
                  <a:cubicBezTo>
                    <a:pt x="1163" y="1559"/>
                    <a:pt x="1295" y="1611"/>
                    <a:pt x="1374" y="1691"/>
                  </a:cubicBezTo>
                  <a:cubicBezTo>
                    <a:pt x="1454" y="1770"/>
                    <a:pt x="1480" y="1876"/>
                    <a:pt x="1480" y="2008"/>
                  </a:cubicBezTo>
                  <a:cubicBezTo>
                    <a:pt x="1480" y="2140"/>
                    <a:pt x="1427" y="2272"/>
                    <a:pt x="1322" y="2351"/>
                  </a:cubicBezTo>
                  <a:cubicBezTo>
                    <a:pt x="1216" y="2430"/>
                    <a:pt x="1058" y="2457"/>
                    <a:pt x="846" y="2457"/>
                  </a:cubicBezTo>
                  <a:cubicBezTo>
                    <a:pt x="714" y="2457"/>
                    <a:pt x="582" y="2430"/>
                    <a:pt x="450" y="2404"/>
                  </a:cubicBezTo>
                  <a:cubicBezTo>
                    <a:pt x="291" y="2351"/>
                    <a:pt x="159" y="2298"/>
                    <a:pt x="1" y="2219"/>
                  </a:cubicBezTo>
                  <a:lnTo>
                    <a:pt x="1" y="2589"/>
                  </a:lnTo>
                  <a:cubicBezTo>
                    <a:pt x="159" y="2642"/>
                    <a:pt x="318" y="2694"/>
                    <a:pt x="450" y="2721"/>
                  </a:cubicBezTo>
                  <a:cubicBezTo>
                    <a:pt x="582" y="2747"/>
                    <a:pt x="714" y="2747"/>
                    <a:pt x="846" y="2747"/>
                  </a:cubicBezTo>
                  <a:cubicBezTo>
                    <a:pt x="1190" y="2747"/>
                    <a:pt x="1427" y="2694"/>
                    <a:pt x="1612" y="2562"/>
                  </a:cubicBezTo>
                  <a:cubicBezTo>
                    <a:pt x="1771" y="2430"/>
                    <a:pt x="1850" y="2219"/>
                    <a:pt x="1850" y="1981"/>
                  </a:cubicBezTo>
                  <a:cubicBezTo>
                    <a:pt x="1850" y="1770"/>
                    <a:pt x="1797" y="1585"/>
                    <a:pt x="1665" y="1453"/>
                  </a:cubicBezTo>
                  <a:cubicBezTo>
                    <a:pt x="1533" y="1321"/>
                    <a:pt x="1348" y="1242"/>
                    <a:pt x="1084" y="1189"/>
                  </a:cubicBezTo>
                  <a:lnTo>
                    <a:pt x="873" y="1136"/>
                  </a:lnTo>
                  <a:cubicBezTo>
                    <a:pt x="661" y="1110"/>
                    <a:pt x="529" y="1057"/>
                    <a:pt x="450" y="1004"/>
                  </a:cubicBezTo>
                  <a:cubicBezTo>
                    <a:pt x="397" y="951"/>
                    <a:pt x="344" y="845"/>
                    <a:pt x="344" y="740"/>
                  </a:cubicBezTo>
                  <a:cubicBezTo>
                    <a:pt x="344" y="581"/>
                    <a:pt x="424" y="476"/>
                    <a:pt x="529" y="423"/>
                  </a:cubicBezTo>
                  <a:cubicBezTo>
                    <a:pt x="635" y="344"/>
                    <a:pt x="767" y="291"/>
                    <a:pt x="978" y="291"/>
                  </a:cubicBezTo>
                  <a:cubicBezTo>
                    <a:pt x="1084" y="291"/>
                    <a:pt x="1190" y="317"/>
                    <a:pt x="1322" y="344"/>
                  </a:cubicBezTo>
                  <a:cubicBezTo>
                    <a:pt x="1427" y="370"/>
                    <a:pt x="1559" y="423"/>
                    <a:pt x="1691" y="502"/>
                  </a:cubicBezTo>
                  <a:lnTo>
                    <a:pt x="1691" y="132"/>
                  </a:lnTo>
                  <a:cubicBezTo>
                    <a:pt x="1559" y="106"/>
                    <a:pt x="1427" y="53"/>
                    <a:pt x="1295" y="27"/>
                  </a:cubicBezTo>
                  <a:cubicBezTo>
                    <a:pt x="1190" y="27"/>
                    <a:pt x="1058" y="0"/>
                    <a:pt x="925"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1"/>
            <p:cNvSpPr/>
            <p:nvPr/>
          </p:nvSpPr>
          <p:spPr>
            <a:xfrm>
              <a:off x="1832875" y="2382700"/>
              <a:ext cx="61450" cy="79250"/>
            </a:xfrm>
            <a:custGeom>
              <a:rect b="b" l="l" r="r" t="t"/>
              <a:pathLst>
                <a:path extrusionOk="0" h="3170" w="2458">
                  <a:moveTo>
                    <a:pt x="1216" y="291"/>
                  </a:moveTo>
                  <a:cubicBezTo>
                    <a:pt x="1480" y="291"/>
                    <a:pt x="1691" y="396"/>
                    <a:pt x="1850" y="581"/>
                  </a:cubicBezTo>
                  <a:cubicBezTo>
                    <a:pt x="1982" y="793"/>
                    <a:pt x="2061" y="1057"/>
                    <a:pt x="2061" y="1374"/>
                  </a:cubicBezTo>
                  <a:cubicBezTo>
                    <a:pt x="2061" y="1717"/>
                    <a:pt x="1982" y="1981"/>
                    <a:pt x="1850" y="2166"/>
                  </a:cubicBezTo>
                  <a:cubicBezTo>
                    <a:pt x="1691" y="2351"/>
                    <a:pt x="1480" y="2457"/>
                    <a:pt x="1216" y="2457"/>
                  </a:cubicBezTo>
                  <a:cubicBezTo>
                    <a:pt x="951" y="2457"/>
                    <a:pt x="767" y="2351"/>
                    <a:pt x="608" y="2166"/>
                  </a:cubicBezTo>
                  <a:cubicBezTo>
                    <a:pt x="450" y="1981"/>
                    <a:pt x="370" y="1717"/>
                    <a:pt x="370" y="1374"/>
                  </a:cubicBezTo>
                  <a:cubicBezTo>
                    <a:pt x="370" y="1057"/>
                    <a:pt x="450" y="793"/>
                    <a:pt x="608" y="581"/>
                  </a:cubicBezTo>
                  <a:cubicBezTo>
                    <a:pt x="767" y="396"/>
                    <a:pt x="951" y="291"/>
                    <a:pt x="1216" y="291"/>
                  </a:cubicBezTo>
                  <a:close/>
                  <a:moveTo>
                    <a:pt x="1216" y="0"/>
                  </a:moveTo>
                  <a:cubicBezTo>
                    <a:pt x="846" y="0"/>
                    <a:pt x="555" y="132"/>
                    <a:pt x="318" y="370"/>
                  </a:cubicBezTo>
                  <a:cubicBezTo>
                    <a:pt x="106" y="634"/>
                    <a:pt x="1" y="951"/>
                    <a:pt x="1" y="1374"/>
                  </a:cubicBezTo>
                  <a:cubicBezTo>
                    <a:pt x="1" y="1796"/>
                    <a:pt x="106" y="2140"/>
                    <a:pt x="318" y="2377"/>
                  </a:cubicBezTo>
                  <a:cubicBezTo>
                    <a:pt x="555" y="2642"/>
                    <a:pt x="846" y="2747"/>
                    <a:pt x="1216" y="2747"/>
                  </a:cubicBezTo>
                  <a:lnTo>
                    <a:pt x="1374" y="2747"/>
                  </a:lnTo>
                  <a:lnTo>
                    <a:pt x="1770" y="3170"/>
                  </a:lnTo>
                  <a:lnTo>
                    <a:pt x="2193" y="3170"/>
                  </a:lnTo>
                  <a:lnTo>
                    <a:pt x="1717" y="2642"/>
                  </a:lnTo>
                  <a:cubicBezTo>
                    <a:pt x="1955" y="2536"/>
                    <a:pt x="2140" y="2377"/>
                    <a:pt x="2272" y="2166"/>
                  </a:cubicBezTo>
                  <a:cubicBezTo>
                    <a:pt x="2378" y="1955"/>
                    <a:pt x="2457" y="1691"/>
                    <a:pt x="2457" y="1374"/>
                  </a:cubicBezTo>
                  <a:cubicBezTo>
                    <a:pt x="2457" y="951"/>
                    <a:pt x="2325" y="634"/>
                    <a:pt x="2114" y="370"/>
                  </a:cubicBezTo>
                  <a:cubicBezTo>
                    <a:pt x="1902" y="132"/>
                    <a:pt x="1585" y="0"/>
                    <a:pt x="1216"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1"/>
            <p:cNvSpPr/>
            <p:nvPr/>
          </p:nvSpPr>
          <p:spPr>
            <a:xfrm>
              <a:off x="1906175" y="2421650"/>
              <a:ext cx="23800" cy="7300"/>
            </a:xfrm>
            <a:custGeom>
              <a:rect b="b" l="l" r="r" t="t"/>
              <a:pathLst>
                <a:path extrusionOk="0" h="292" w="952">
                  <a:moveTo>
                    <a:pt x="1" y="1"/>
                  </a:moveTo>
                  <a:lnTo>
                    <a:pt x="1" y="291"/>
                  </a:lnTo>
                  <a:lnTo>
                    <a:pt x="951" y="291"/>
                  </a:lnTo>
                  <a:lnTo>
                    <a:pt x="951"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1"/>
            <p:cNvSpPr/>
            <p:nvPr/>
          </p:nvSpPr>
          <p:spPr>
            <a:xfrm>
              <a:off x="1938525" y="2384025"/>
              <a:ext cx="48250" cy="66050"/>
            </a:xfrm>
            <a:custGeom>
              <a:rect b="b" l="l" r="r" t="t"/>
              <a:pathLst>
                <a:path extrusionOk="0" h="2642" w="1930">
                  <a:moveTo>
                    <a:pt x="1216" y="317"/>
                  </a:moveTo>
                  <a:lnTo>
                    <a:pt x="1216" y="1717"/>
                  </a:lnTo>
                  <a:lnTo>
                    <a:pt x="291" y="1717"/>
                  </a:lnTo>
                  <a:lnTo>
                    <a:pt x="1216" y="317"/>
                  </a:lnTo>
                  <a:close/>
                  <a:moveTo>
                    <a:pt x="1110" y="0"/>
                  </a:moveTo>
                  <a:lnTo>
                    <a:pt x="1" y="1691"/>
                  </a:lnTo>
                  <a:lnTo>
                    <a:pt x="1" y="2034"/>
                  </a:lnTo>
                  <a:lnTo>
                    <a:pt x="1216" y="2034"/>
                  </a:lnTo>
                  <a:lnTo>
                    <a:pt x="1216" y="2641"/>
                  </a:lnTo>
                  <a:lnTo>
                    <a:pt x="1559" y="2641"/>
                  </a:lnTo>
                  <a:lnTo>
                    <a:pt x="1559" y="2034"/>
                  </a:lnTo>
                  <a:lnTo>
                    <a:pt x="1929" y="2034"/>
                  </a:lnTo>
                  <a:lnTo>
                    <a:pt x="1929" y="1717"/>
                  </a:lnTo>
                  <a:lnTo>
                    <a:pt x="1559" y="1717"/>
                  </a:lnTo>
                  <a:lnTo>
                    <a:pt x="1559"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1"/>
            <p:cNvSpPr/>
            <p:nvPr/>
          </p:nvSpPr>
          <p:spPr>
            <a:xfrm>
              <a:off x="1998625" y="2382700"/>
              <a:ext cx="42300" cy="67375"/>
            </a:xfrm>
            <a:custGeom>
              <a:rect b="b" l="l" r="r" t="t"/>
              <a:pathLst>
                <a:path extrusionOk="0" h="2695" w="1692">
                  <a:moveTo>
                    <a:pt x="767" y="0"/>
                  </a:moveTo>
                  <a:cubicBezTo>
                    <a:pt x="661" y="0"/>
                    <a:pt x="555" y="27"/>
                    <a:pt x="423" y="53"/>
                  </a:cubicBezTo>
                  <a:cubicBezTo>
                    <a:pt x="291" y="79"/>
                    <a:pt x="159" y="132"/>
                    <a:pt x="27" y="185"/>
                  </a:cubicBezTo>
                  <a:lnTo>
                    <a:pt x="27" y="555"/>
                  </a:lnTo>
                  <a:cubicBezTo>
                    <a:pt x="159" y="476"/>
                    <a:pt x="291" y="396"/>
                    <a:pt x="423" y="370"/>
                  </a:cubicBezTo>
                  <a:cubicBezTo>
                    <a:pt x="555" y="317"/>
                    <a:pt x="661" y="317"/>
                    <a:pt x="767" y="317"/>
                  </a:cubicBezTo>
                  <a:cubicBezTo>
                    <a:pt x="925" y="317"/>
                    <a:pt x="1057" y="344"/>
                    <a:pt x="1163" y="449"/>
                  </a:cubicBezTo>
                  <a:cubicBezTo>
                    <a:pt x="1268" y="528"/>
                    <a:pt x="1321" y="634"/>
                    <a:pt x="1321" y="793"/>
                  </a:cubicBezTo>
                  <a:cubicBezTo>
                    <a:pt x="1321" y="872"/>
                    <a:pt x="1295" y="951"/>
                    <a:pt x="1242" y="1057"/>
                  </a:cubicBezTo>
                  <a:cubicBezTo>
                    <a:pt x="1189" y="1136"/>
                    <a:pt x="1110" y="1242"/>
                    <a:pt x="1004" y="1374"/>
                  </a:cubicBezTo>
                  <a:cubicBezTo>
                    <a:pt x="951" y="1453"/>
                    <a:pt x="793" y="1585"/>
                    <a:pt x="555" y="1823"/>
                  </a:cubicBezTo>
                  <a:cubicBezTo>
                    <a:pt x="318" y="2060"/>
                    <a:pt x="133" y="2245"/>
                    <a:pt x="1" y="2404"/>
                  </a:cubicBezTo>
                  <a:lnTo>
                    <a:pt x="1" y="2694"/>
                  </a:lnTo>
                  <a:lnTo>
                    <a:pt x="1691" y="2694"/>
                  </a:lnTo>
                  <a:lnTo>
                    <a:pt x="1691" y="2404"/>
                  </a:lnTo>
                  <a:lnTo>
                    <a:pt x="450" y="2404"/>
                  </a:lnTo>
                  <a:cubicBezTo>
                    <a:pt x="740" y="2113"/>
                    <a:pt x="951" y="1876"/>
                    <a:pt x="1110" y="1717"/>
                  </a:cubicBezTo>
                  <a:cubicBezTo>
                    <a:pt x="1268" y="1559"/>
                    <a:pt x="1348" y="1453"/>
                    <a:pt x="1401" y="1427"/>
                  </a:cubicBezTo>
                  <a:cubicBezTo>
                    <a:pt x="1506" y="1294"/>
                    <a:pt x="1559" y="1162"/>
                    <a:pt x="1612" y="1083"/>
                  </a:cubicBezTo>
                  <a:cubicBezTo>
                    <a:pt x="1638" y="978"/>
                    <a:pt x="1665" y="872"/>
                    <a:pt x="1665" y="766"/>
                  </a:cubicBezTo>
                  <a:cubicBezTo>
                    <a:pt x="1665" y="528"/>
                    <a:pt x="1585" y="344"/>
                    <a:pt x="1427" y="211"/>
                  </a:cubicBezTo>
                  <a:cubicBezTo>
                    <a:pt x="1268" y="79"/>
                    <a:pt x="1057" y="0"/>
                    <a:pt x="767"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1"/>
            <p:cNvSpPr/>
            <p:nvPr/>
          </p:nvSpPr>
          <p:spPr>
            <a:xfrm>
              <a:off x="2050125" y="2450050"/>
              <a:ext cx="25" cy="25"/>
            </a:xfrm>
            <a:custGeom>
              <a:rect b="b" l="l" r="r" t="t"/>
              <a:pathLst>
                <a:path extrusionOk="0" h="1" w="1">
                  <a:moveTo>
                    <a:pt x="1" y="0"/>
                  </a:move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1"/>
            <p:cNvSpPr/>
            <p:nvPr/>
          </p:nvSpPr>
          <p:spPr>
            <a:xfrm>
              <a:off x="2084475" y="2382700"/>
              <a:ext cx="46900" cy="68700"/>
            </a:xfrm>
            <a:custGeom>
              <a:rect b="b" l="l" r="r" t="t"/>
              <a:pathLst>
                <a:path extrusionOk="0" h="2748" w="1876">
                  <a:moveTo>
                    <a:pt x="951" y="0"/>
                  </a:moveTo>
                  <a:cubicBezTo>
                    <a:pt x="661" y="0"/>
                    <a:pt x="423" y="79"/>
                    <a:pt x="265" y="211"/>
                  </a:cubicBezTo>
                  <a:cubicBezTo>
                    <a:pt x="106" y="344"/>
                    <a:pt x="0" y="528"/>
                    <a:pt x="0" y="766"/>
                  </a:cubicBezTo>
                  <a:cubicBezTo>
                    <a:pt x="0" y="951"/>
                    <a:pt x="80" y="1110"/>
                    <a:pt x="185" y="1242"/>
                  </a:cubicBezTo>
                  <a:cubicBezTo>
                    <a:pt x="317" y="1347"/>
                    <a:pt x="502" y="1427"/>
                    <a:pt x="766" y="1479"/>
                  </a:cubicBezTo>
                  <a:lnTo>
                    <a:pt x="978" y="1532"/>
                  </a:lnTo>
                  <a:cubicBezTo>
                    <a:pt x="1163" y="1559"/>
                    <a:pt x="1295" y="1611"/>
                    <a:pt x="1374" y="1691"/>
                  </a:cubicBezTo>
                  <a:cubicBezTo>
                    <a:pt x="1453" y="1770"/>
                    <a:pt x="1506" y="1876"/>
                    <a:pt x="1506" y="2008"/>
                  </a:cubicBezTo>
                  <a:cubicBezTo>
                    <a:pt x="1506" y="2140"/>
                    <a:pt x="1453" y="2272"/>
                    <a:pt x="1348" y="2351"/>
                  </a:cubicBezTo>
                  <a:cubicBezTo>
                    <a:pt x="1215" y="2430"/>
                    <a:pt x="1057" y="2457"/>
                    <a:pt x="872" y="2457"/>
                  </a:cubicBezTo>
                  <a:cubicBezTo>
                    <a:pt x="740" y="2457"/>
                    <a:pt x="582" y="2430"/>
                    <a:pt x="449" y="2404"/>
                  </a:cubicBezTo>
                  <a:cubicBezTo>
                    <a:pt x="317" y="2351"/>
                    <a:pt x="159" y="2298"/>
                    <a:pt x="27" y="2219"/>
                  </a:cubicBezTo>
                  <a:lnTo>
                    <a:pt x="27" y="2589"/>
                  </a:lnTo>
                  <a:cubicBezTo>
                    <a:pt x="185" y="2642"/>
                    <a:pt x="317" y="2694"/>
                    <a:pt x="476" y="2721"/>
                  </a:cubicBezTo>
                  <a:cubicBezTo>
                    <a:pt x="608" y="2747"/>
                    <a:pt x="740" y="2747"/>
                    <a:pt x="872" y="2747"/>
                  </a:cubicBezTo>
                  <a:cubicBezTo>
                    <a:pt x="1189" y="2747"/>
                    <a:pt x="1453" y="2694"/>
                    <a:pt x="1612" y="2562"/>
                  </a:cubicBezTo>
                  <a:cubicBezTo>
                    <a:pt x="1797" y="2430"/>
                    <a:pt x="1876" y="2219"/>
                    <a:pt x="1876" y="1981"/>
                  </a:cubicBezTo>
                  <a:cubicBezTo>
                    <a:pt x="1876" y="1770"/>
                    <a:pt x="1823" y="1585"/>
                    <a:pt x="1691" y="1453"/>
                  </a:cubicBezTo>
                  <a:cubicBezTo>
                    <a:pt x="1559" y="1321"/>
                    <a:pt x="1374" y="1242"/>
                    <a:pt x="1083" y="1189"/>
                  </a:cubicBezTo>
                  <a:lnTo>
                    <a:pt x="872" y="1136"/>
                  </a:lnTo>
                  <a:cubicBezTo>
                    <a:pt x="687" y="1110"/>
                    <a:pt x="555" y="1057"/>
                    <a:pt x="476" y="1004"/>
                  </a:cubicBezTo>
                  <a:cubicBezTo>
                    <a:pt x="397" y="951"/>
                    <a:pt x="370" y="845"/>
                    <a:pt x="370" y="740"/>
                  </a:cubicBezTo>
                  <a:cubicBezTo>
                    <a:pt x="370" y="581"/>
                    <a:pt x="423" y="476"/>
                    <a:pt x="529" y="423"/>
                  </a:cubicBezTo>
                  <a:cubicBezTo>
                    <a:pt x="634" y="344"/>
                    <a:pt x="793" y="291"/>
                    <a:pt x="978" y="291"/>
                  </a:cubicBezTo>
                  <a:cubicBezTo>
                    <a:pt x="1083" y="291"/>
                    <a:pt x="1215" y="317"/>
                    <a:pt x="1321" y="344"/>
                  </a:cubicBezTo>
                  <a:cubicBezTo>
                    <a:pt x="1453" y="370"/>
                    <a:pt x="1585" y="423"/>
                    <a:pt x="1717" y="502"/>
                  </a:cubicBezTo>
                  <a:lnTo>
                    <a:pt x="1717" y="132"/>
                  </a:lnTo>
                  <a:cubicBezTo>
                    <a:pt x="1585" y="106"/>
                    <a:pt x="1453" y="53"/>
                    <a:pt x="1321" y="27"/>
                  </a:cubicBezTo>
                  <a:cubicBezTo>
                    <a:pt x="1189" y="27"/>
                    <a:pt x="1057" y="0"/>
                    <a:pt x="951"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1"/>
            <p:cNvSpPr/>
            <p:nvPr/>
          </p:nvSpPr>
          <p:spPr>
            <a:xfrm>
              <a:off x="2135975" y="2384025"/>
              <a:ext cx="56150" cy="66050"/>
            </a:xfrm>
            <a:custGeom>
              <a:rect b="b" l="l" r="r" t="t"/>
              <a:pathLst>
                <a:path extrusionOk="0" h="2642" w="2246">
                  <a:moveTo>
                    <a:pt x="1" y="0"/>
                  </a:moveTo>
                  <a:lnTo>
                    <a:pt x="1" y="291"/>
                  </a:lnTo>
                  <a:lnTo>
                    <a:pt x="952" y="291"/>
                  </a:lnTo>
                  <a:lnTo>
                    <a:pt x="952" y="2641"/>
                  </a:lnTo>
                  <a:lnTo>
                    <a:pt x="1295" y="2641"/>
                  </a:lnTo>
                  <a:lnTo>
                    <a:pt x="1295" y="291"/>
                  </a:lnTo>
                  <a:lnTo>
                    <a:pt x="2246" y="291"/>
                  </a:lnTo>
                  <a:lnTo>
                    <a:pt x="2246"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1"/>
            <p:cNvSpPr/>
            <p:nvPr/>
          </p:nvSpPr>
          <p:spPr>
            <a:xfrm>
              <a:off x="1211475" y="2551750"/>
              <a:ext cx="181625" cy="25"/>
            </a:xfrm>
            <a:custGeom>
              <a:rect b="b" l="l" r="r" t="t"/>
              <a:pathLst>
                <a:path extrusionOk="0" fill="none" h="1" w="7265">
                  <a:moveTo>
                    <a:pt x="1" y="0"/>
                  </a:moveTo>
                  <a:lnTo>
                    <a:pt x="7265" y="0"/>
                  </a:lnTo>
                </a:path>
              </a:pathLst>
            </a:custGeom>
            <a:noFill/>
            <a:ln cap="rnd" cmpd="sng" w="12550">
              <a:solidFill>
                <a:srgbClr val="36AD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1"/>
            <p:cNvSpPr/>
            <p:nvPr/>
          </p:nvSpPr>
          <p:spPr>
            <a:xfrm>
              <a:off x="1474300" y="2517400"/>
              <a:ext cx="38325" cy="66075"/>
            </a:xfrm>
            <a:custGeom>
              <a:rect b="b" l="l" r="r" t="t"/>
              <a:pathLst>
                <a:path extrusionOk="0" h="2643" w="1533">
                  <a:moveTo>
                    <a:pt x="1" y="1"/>
                  </a:moveTo>
                  <a:lnTo>
                    <a:pt x="1" y="2642"/>
                  </a:lnTo>
                  <a:lnTo>
                    <a:pt x="370" y="2642"/>
                  </a:lnTo>
                  <a:lnTo>
                    <a:pt x="370" y="1374"/>
                  </a:lnTo>
                  <a:lnTo>
                    <a:pt x="1427" y="1374"/>
                  </a:lnTo>
                  <a:lnTo>
                    <a:pt x="1427" y="1084"/>
                  </a:lnTo>
                  <a:lnTo>
                    <a:pt x="370" y="1084"/>
                  </a:lnTo>
                  <a:lnTo>
                    <a:pt x="370" y="291"/>
                  </a:lnTo>
                  <a:lnTo>
                    <a:pt x="1533" y="291"/>
                  </a:lnTo>
                  <a:lnTo>
                    <a:pt x="153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1"/>
            <p:cNvSpPr/>
            <p:nvPr/>
          </p:nvSpPr>
          <p:spPr>
            <a:xfrm>
              <a:off x="1525800" y="2517400"/>
              <a:ext cx="50225" cy="67375"/>
            </a:xfrm>
            <a:custGeom>
              <a:rect b="b" l="l" r="r" t="t"/>
              <a:pathLst>
                <a:path extrusionOk="0" h="2695" w="2009">
                  <a:moveTo>
                    <a:pt x="1" y="1"/>
                  </a:moveTo>
                  <a:lnTo>
                    <a:pt x="1" y="1638"/>
                  </a:lnTo>
                  <a:cubicBezTo>
                    <a:pt x="1" y="1982"/>
                    <a:pt x="80" y="2246"/>
                    <a:pt x="265" y="2431"/>
                  </a:cubicBezTo>
                  <a:cubicBezTo>
                    <a:pt x="424" y="2616"/>
                    <a:pt x="661" y="2695"/>
                    <a:pt x="1005" y="2695"/>
                  </a:cubicBezTo>
                  <a:cubicBezTo>
                    <a:pt x="1348" y="2695"/>
                    <a:pt x="1586" y="2616"/>
                    <a:pt x="1771" y="2431"/>
                  </a:cubicBezTo>
                  <a:cubicBezTo>
                    <a:pt x="1929" y="2246"/>
                    <a:pt x="2008" y="1982"/>
                    <a:pt x="2008" y="1638"/>
                  </a:cubicBezTo>
                  <a:lnTo>
                    <a:pt x="2008" y="1"/>
                  </a:lnTo>
                  <a:lnTo>
                    <a:pt x="1665" y="1"/>
                  </a:lnTo>
                  <a:lnTo>
                    <a:pt x="1665" y="1612"/>
                  </a:lnTo>
                  <a:cubicBezTo>
                    <a:pt x="1665" y="1876"/>
                    <a:pt x="1612" y="2087"/>
                    <a:pt x="1507" y="2219"/>
                  </a:cubicBezTo>
                  <a:cubicBezTo>
                    <a:pt x="1401" y="2352"/>
                    <a:pt x="1242" y="2404"/>
                    <a:pt x="1005" y="2404"/>
                  </a:cubicBezTo>
                  <a:cubicBezTo>
                    <a:pt x="767" y="2404"/>
                    <a:pt x="608" y="2352"/>
                    <a:pt x="503" y="2219"/>
                  </a:cubicBezTo>
                  <a:cubicBezTo>
                    <a:pt x="397" y="2087"/>
                    <a:pt x="344" y="1876"/>
                    <a:pt x="344" y="1612"/>
                  </a:cubicBezTo>
                  <a:lnTo>
                    <a:pt x="344"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1"/>
            <p:cNvSpPr/>
            <p:nvPr/>
          </p:nvSpPr>
          <p:spPr>
            <a:xfrm>
              <a:off x="1593175" y="2517400"/>
              <a:ext cx="40950" cy="66075"/>
            </a:xfrm>
            <a:custGeom>
              <a:rect b="b" l="l" r="r" t="t"/>
              <a:pathLst>
                <a:path extrusionOk="0" h="2643" w="1638">
                  <a:moveTo>
                    <a:pt x="0" y="1"/>
                  </a:moveTo>
                  <a:lnTo>
                    <a:pt x="0" y="2642"/>
                  </a:lnTo>
                  <a:lnTo>
                    <a:pt x="1638" y="2642"/>
                  </a:lnTo>
                  <a:lnTo>
                    <a:pt x="1638" y="2352"/>
                  </a:lnTo>
                  <a:lnTo>
                    <a:pt x="370" y="2352"/>
                  </a:lnTo>
                  <a:lnTo>
                    <a:pt x="370"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1"/>
            <p:cNvSpPr/>
            <p:nvPr/>
          </p:nvSpPr>
          <p:spPr>
            <a:xfrm>
              <a:off x="1622225" y="2517400"/>
              <a:ext cx="56150" cy="66075"/>
            </a:xfrm>
            <a:custGeom>
              <a:rect b="b" l="l" r="r" t="t"/>
              <a:pathLst>
                <a:path extrusionOk="0" h="2643" w="2246">
                  <a:moveTo>
                    <a:pt x="0" y="1"/>
                  </a:moveTo>
                  <a:lnTo>
                    <a:pt x="0" y="291"/>
                  </a:lnTo>
                  <a:lnTo>
                    <a:pt x="925" y="291"/>
                  </a:lnTo>
                  <a:lnTo>
                    <a:pt x="925" y="2642"/>
                  </a:lnTo>
                  <a:lnTo>
                    <a:pt x="1295" y="2642"/>
                  </a:lnTo>
                  <a:lnTo>
                    <a:pt x="1295" y="291"/>
                  </a:lnTo>
                  <a:lnTo>
                    <a:pt x="2246" y="291"/>
                  </a:lnTo>
                  <a:lnTo>
                    <a:pt x="2246"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1"/>
            <p:cNvSpPr/>
            <p:nvPr/>
          </p:nvSpPr>
          <p:spPr>
            <a:xfrm>
              <a:off x="1682975" y="2516075"/>
              <a:ext cx="61450" cy="68700"/>
            </a:xfrm>
            <a:custGeom>
              <a:rect b="b" l="l" r="r" t="t"/>
              <a:pathLst>
                <a:path extrusionOk="0" h="2748" w="2458">
                  <a:moveTo>
                    <a:pt x="1216" y="291"/>
                  </a:moveTo>
                  <a:cubicBezTo>
                    <a:pt x="1480" y="291"/>
                    <a:pt x="1691" y="397"/>
                    <a:pt x="1850" y="582"/>
                  </a:cubicBezTo>
                  <a:cubicBezTo>
                    <a:pt x="2008" y="767"/>
                    <a:pt x="2061" y="1031"/>
                    <a:pt x="2061" y="1374"/>
                  </a:cubicBezTo>
                  <a:cubicBezTo>
                    <a:pt x="2061" y="1718"/>
                    <a:pt x="2008" y="1982"/>
                    <a:pt x="1850" y="2167"/>
                  </a:cubicBezTo>
                  <a:cubicBezTo>
                    <a:pt x="1691" y="2352"/>
                    <a:pt x="1480" y="2457"/>
                    <a:pt x="1216" y="2457"/>
                  </a:cubicBezTo>
                  <a:cubicBezTo>
                    <a:pt x="951" y="2457"/>
                    <a:pt x="767" y="2352"/>
                    <a:pt x="608" y="2167"/>
                  </a:cubicBezTo>
                  <a:cubicBezTo>
                    <a:pt x="450" y="1982"/>
                    <a:pt x="370" y="1718"/>
                    <a:pt x="370" y="1374"/>
                  </a:cubicBezTo>
                  <a:cubicBezTo>
                    <a:pt x="370" y="1031"/>
                    <a:pt x="450" y="767"/>
                    <a:pt x="608" y="582"/>
                  </a:cubicBezTo>
                  <a:cubicBezTo>
                    <a:pt x="767" y="397"/>
                    <a:pt x="951" y="291"/>
                    <a:pt x="1216" y="291"/>
                  </a:cubicBezTo>
                  <a:close/>
                  <a:moveTo>
                    <a:pt x="1216" y="1"/>
                  </a:moveTo>
                  <a:cubicBezTo>
                    <a:pt x="846" y="1"/>
                    <a:pt x="555" y="133"/>
                    <a:pt x="344" y="371"/>
                  </a:cubicBezTo>
                  <a:cubicBezTo>
                    <a:pt x="106" y="635"/>
                    <a:pt x="1" y="952"/>
                    <a:pt x="1" y="1374"/>
                  </a:cubicBezTo>
                  <a:cubicBezTo>
                    <a:pt x="1" y="1797"/>
                    <a:pt x="106" y="2140"/>
                    <a:pt x="344" y="2378"/>
                  </a:cubicBezTo>
                  <a:cubicBezTo>
                    <a:pt x="555" y="2616"/>
                    <a:pt x="846" y="2748"/>
                    <a:pt x="1216" y="2748"/>
                  </a:cubicBezTo>
                  <a:cubicBezTo>
                    <a:pt x="1585" y="2748"/>
                    <a:pt x="1902" y="2616"/>
                    <a:pt x="2114" y="2378"/>
                  </a:cubicBezTo>
                  <a:cubicBezTo>
                    <a:pt x="2325" y="2140"/>
                    <a:pt x="2457" y="1797"/>
                    <a:pt x="2457" y="1374"/>
                  </a:cubicBezTo>
                  <a:cubicBezTo>
                    <a:pt x="2457" y="952"/>
                    <a:pt x="2325" y="635"/>
                    <a:pt x="2114" y="371"/>
                  </a:cubicBezTo>
                  <a:cubicBezTo>
                    <a:pt x="1902" y="133"/>
                    <a:pt x="1585" y="1"/>
                    <a:pt x="1216"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1"/>
            <p:cNvSpPr/>
            <p:nvPr/>
          </p:nvSpPr>
          <p:spPr>
            <a:xfrm>
              <a:off x="1758250" y="2517400"/>
              <a:ext cx="50225" cy="66075"/>
            </a:xfrm>
            <a:custGeom>
              <a:rect b="b" l="l" r="r" t="t"/>
              <a:pathLst>
                <a:path extrusionOk="0" h="2643" w="2009">
                  <a:moveTo>
                    <a:pt x="1" y="1"/>
                  </a:moveTo>
                  <a:lnTo>
                    <a:pt x="1" y="2642"/>
                  </a:lnTo>
                  <a:lnTo>
                    <a:pt x="344" y="2642"/>
                  </a:lnTo>
                  <a:lnTo>
                    <a:pt x="344" y="423"/>
                  </a:lnTo>
                  <a:lnTo>
                    <a:pt x="1533" y="2642"/>
                  </a:lnTo>
                  <a:lnTo>
                    <a:pt x="2008" y="2642"/>
                  </a:lnTo>
                  <a:lnTo>
                    <a:pt x="2008" y="1"/>
                  </a:lnTo>
                  <a:lnTo>
                    <a:pt x="1665" y="1"/>
                  </a:lnTo>
                  <a:lnTo>
                    <a:pt x="1665" y="2219"/>
                  </a:lnTo>
                  <a:lnTo>
                    <a:pt x="476"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1"/>
            <p:cNvSpPr/>
            <p:nvPr/>
          </p:nvSpPr>
          <p:spPr>
            <a:xfrm>
              <a:off x="1817025" y="2583450"/>
              <a:ext cx="25" cy="25"/>
            </a:xfrm>
            <a:custGeom>
              <a:rect b="b" l="l" r="r" t="t"/>
              <a:pathLst>
                <a:path extrusionOk="0" h="1" w="1">
                  <a:moveTo>
                    <a:pt x="1" y="0"/>
                  </a:move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1"/>
            <p:cNvSpPr/>
            <p:nvPr/>
          </p:nvSpPr>
          <p:spPr>
            <a:xfrm>
              <a:off x="1852025" y="2516075"/>
              <a:ext cx="46900" cy="68700"/>
            </a:xfrm>
            <a:custGeom>
              <a:rect b="b" l="l" r="r" t="t"/>
              <a:pathLst>
                <a:path extrusionOk="0" h="2748" w="1876">
                  <a:moveTo>
                    <a:pt x="925" y="1"/>
                  </a:moveTo>
                  <a:cubicBezTo>
                    <a:pt x="635" y="1"/>
                    <a:pt x="423" y="80"/>
                    <a:pt x="238" y="212"/>
                  </a:cubicBezTo>
                  <a:cubicBezTo>
                    <a:pt x="80" y="344"/>
                    <a:pt x="1" y="529"/>
                    <a:pt x="1" y="767"/>
                  </a:cubicBezTo>
                  <a:cubicBezTo>
                    <a:pt x="1" y="952"/>
                    <a:pt x="53" y="1110"/>
                    <a:pt x="185" y="1242"/>
                  </a:cubicBezTo>
                  <a:cubicBezTo>
                    <a:pt x="291" y="1348"/>
                    <a:pt x="502" y="1427"/>
                    <a:pt x="767" y="1480"/>
                  </a:cubicBezTo>
                  <a:lnTo>
                    <a:pt x="978" y="1533"/>
                  </a:lnTo>
                  <a:cubicBezTo>
                    <a:pt x="1163" y="1559"/>
                    <a:pt x="1295" y="1612"/>
                    <a:pt x="1374" y="1691"/>
                  </a:cubicBezTo>
                  <a:cubicBezTo>
                    <a:pt x="1453" y="1771"/>
                    <a:pt x="1480" y="1850"/>
                    <a:pt x="1480" y="1982"/>
                  </a:cubicBezTo>
                  <a:cubicBezTo>
                    <a:pt x="1480" y="2140"/>
                    <a:pt x="1427" y="2246"/>
                    <a:pt x="1321" y="2325"/>
                  </a:cubicBezTo>
                  <a:cubicBezTo>
                    <a:pt x="1216" y="2431"/>
                    <a:pt x="1057" y="2457"/>
                    <a:pt x="846" y="2457"/>
                  </a:cubicBezTo>
                  <a:cubicBezTo>
                    <a:pt x="714" y="2457"/>
                    <a:pt x="582" y="2431"/>
                    <a:pt x="450" y="2405"/>
                  </a:cubicBezTo>
                  <a:cubicBezTo>
                    <a:pt x="291" y="2352"/>
                    <a:pt x="159" y="2299"/>
                    <a:pt x="1" y="2220"/>
                  </a:cubicBezTo>
                  <a:lnTo>
                    <a:pt x="1" y="2589"/>
                  </a:lnTo>
                  <a:cubicBezTo>
                    <a:pt x="159" y="2642"/>
                    <a:pt x="318" y="2669"/>
                    <a:pt x="450" y="2722"/>
                  </a:cubicBezTo>
                  <a:cubicBezTo>
                    <a:pt x="608" y="2748"/>
                    <a:pt x="740" y="2748"/>
                    <a:pt x="846" y="2748"/>
                  </a:cubicBezTo>
                  <a:cubicBezTo>
                    <a:pt x="1189" y="2748"/>
                    <a:pt x="1427" y="2695"/>
                    <a:pt x="1612" y="2563"/>
                  </a:cubicBezTo>
                  <a:cubicBezTo>
                    <a:pt x="1770" y="2431"/>
                    <a:pt x="1876" y="2220"/>
                    <a:pt x="1876" y="1956"/>
                  </a:cubicBezTo>
                  <a:cubicBezTo>
                    <a:pt x="1876" y="1744"/>
                    <a:pt x="1797" y="1586"/>
                    <a:pt x="1665" y="1454"/>
                  </a:cubicBezTo>
                  <a:cubicBezTo>
                    <a:pt x="1559" y="1322"/>
                    <a:pt x="1348" y="1242"/>
                    <a:pt x="1084" y="1189"/>
                  </a:cubicBezTo>
                  <a:lnTo>
                    <a:pt x="872" y="1137"/>
                  </a:lnTo>
                  <a:cubicBezTo>
                    <a:pt x="661" y="1110"/>
                    <a:pt x="529" y="1057"/>
                    <a:pt x="476" y="1005"/>
                  </a:cubicBezTo>
                  <a:cubicBezTo>
                    <a:pt x="397" y="925"/>
                    <a:pt x="370" y="846"/>
                    <a:pt x="370" y="740"/>
                  </a:cubicBezTo>
                  <a:cubicBezTo>
                    <a:pt x="370" y="582"/>
                    <a:pt x="423" y="476"/>
                    <a:pt x="529" y="397"/>
                  </a:cubicBezTo>
                  <a:cubicBezTo>
                    <a:pt x="635" y="318"/>
                    <a:pt x="767" y="291"/>
                    <a:pt x="978" y="291"/>
                  </a:cubicBezTo>
                  <a:cubicBezTo>
                    <a:pt x="1084" y="291"/>
                    <a:pt x="1189" y="318"/>
                    <a:pt x="1321" y="344"/>
                  </a:cubicBezTo>
                  <a:cubicBezTo>
                    <a:pt x="1453" y="371"/>
                    <a:pt x="1559" y="423"/>
                    <a:pt x="1718" y="476"/>
                  </a:cubicBezTo>
                  <a:lnTo>
                    <a:pt x="1718" y="133"/>
                  </a:lnTo>
                  <a:cubicBezTo>
                    <a:pt x="1559" y="107"/>
                    <a:pt x="1427" y="54"/>
                    <a:pt x="1321" y="27"/>
                  </a:cubicBezTo>
                  <a:cubicBezTo>
                    <a:pt x="1189" y="1"/>
                    <a:pt x="1057" y="1"/>
                    <a:pt x="925"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1"/>
            <p:cNvSpPr/>
            <p:nvPr/>
          </p:nvSpPr>
          <p:spPr>
            <a:xfrm>
              <a:off x="1903525" y="2517400"/>
              <a:ext cx="56175" cy="66075"/>
            </a:xfrm>
            <a:custGeom>
              <a:rect b="b" l="l" r="r" t="t"/>
              <a:pathLst>
                <a:path extrusionOk="0" h="2643" w="2247">
                  <a:moveTo>
                    <a:pt x="1" y="1"/>
                  </a:moveTo>
                  <a:lnTo>
                    <a:pt x="1" y="291"/>
                  </a:lnTo>
                  <a:lnTo>
                    <a:pt x="925" y="291"/>
                  </a:lnTo>
                  <a:lnTo>
                    <a:pt x="925" y="2642"/>
                  </a:lnTo>
                  <a:lnTo>
                    <a:pt x="1295" y="2642"/>
                  </a:lnTo>
                  <a:lnTo>
                    <a:pt x="1295" y="291"/>
                  </a:lnTo>
                  <a:lnTo>
                    <a:pt x="2246" y="291"/>
                  </a:lnTo>
                  <a:lnTo>
                    <a:pt x="2246"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1"/>
            <p:cNvSpPr/>
            <p:nvPr/>
          </p:nvSpPr>
          <p:spPr>
            <a:xfrm>
              <a:off x="1211475" y="2685125"/>
              <a:ext cx="181625" cy="25"/>
            </a:xfrm>
            <a:custGeom>
              <a:rect b="b" l="l" r="r" t="t"/>
              <a:pathLst>
                <a:path extrusionOk="0" fill="none" h="1" w="7265">
                  <a:moveTo>
                    <a:pt x="1" y="1"/>
                  </a:moveTo>
                  <a:lnTo>
                    <a:pt x="7265" y="1"/>
                  </a:lnTo>
                </a:path>
              </a:pathLst>
            </a:custGeom>
            <a:noFill/>
            <a:ln cap="rnd" cmpd="sng" w="12550">
              <a:solidFill>
                <a:srgbClr val="38AA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1"/>
            <p:cNvSpPr/>
            <p:nvPr/>
          </p:nvSpPr>
          <p:spPr>
            <a:xfrm>
              <a:off x="1469675" y="2650800"/>
              <a:ext cx="48225" cy="66050"/>
            </a:xfrm>
            <a:custGeom>
              <a:rect b="b" l="l" r="r" t="t"/>
              <a:pathLst>
                <a:path extrusionOk="0" h="2642" w="1929">
                  <a:moveTo>
                    <a:pt x="1216" y="317"/>
                  </a:moveTo>
                  <a:lnTo>
                    <a:pt x="1216" y="1717"/>
                  </a:lnTo>
                  <a:lnTo>
                    <a:pt x="291" y="1717"/>
                  </a:lnTo>
                  <a:lnTo>
                    <a:pt x="1216" y="317"/>
                  </a:lnTo>
                  <a:close/>
                  <a:moveTo>
                    <a:pt x="1110" y="0"/>
                  </a:moveTo>
                  <a:lnTo>
                    <a:pt x="1" y="1664"/>
                  </a:lnTo>
                  <a:lnTo>
                    <a:pt x="1" y="2008"/>
                  </a:lnTo>
                  <a:lnTo>
                    <a:pt x="1216" y="2008"/>
                  </a:lnTo>
                  <a:lnTo>
                    <a:pt x="1216" y="2642"/>
                  </a:lnTo>
                  <a:lnTo>
                    <a:pt x="1559" y="2642"/>
                  </a:lnTo>
                  <a:lnTo>
                    <a:pt x="1559" y="2008"/>
                  </a:lnTo>
                  <a:lnTo>
                    <a:pt x="1929" y="2008"/>
                  </a:lnTo>
                  <a:lnTo>
                    <a:pt x="1929" y="1717"/>
                  </a:lnTo>
                  <a:lnTo>
                    <a:pt x="1559" y="1717"/>
                  </a:lnTo>
                  <a:lnTo>
                    <a:pt x="1559"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1"/>
            <p:cNvSpPr/>
            <p:nvPr/>
          </p:nvSpPr>
          <p:spPr>
            <a:xfrm>
              <a:off x="1529775" y="2649475"/>
              <a:ext cx="42275" cy="67375"/>
            </a:xfrm>
            <a:custGeom>
              <a:rect b="b" l="l" r="r" t="t"/>
              <a:pathLst>
                <a:path extrusionOk="0" h="2695" w="1691">
                  <a:moveTo>
                    <a:pt x="766" y="1"/>
                  </a:moveTo>
                  <a:cubicBezTo>
                    <a:pt x="661" y="1"/>
                    <a:pt x="555" y="1"/>
                    <a:pt x="423" y="53"/>
                  </a:cubicBezTo>
                  <a:cubicBezTo>
                    <a:pt x="317" y="80"/>
                    <a:pt x="185" y="106"/>
                    <a:pt x="27" y="159"/>
                  </a:cubicBezTo>
                  <a:lnTo>
                    <a:pt x="27" y="529"/>
                  </a:lnTo>
                  <a:cubicBezTo>
                    <a:pt x="159" y="450"/>
                    <a:pt x="317" y="397"/>
                    <a:pt x="423" y="370"/>
                  </a:cubicBezTo>
                  <a:cubicBezTo>
                    <a:pt x="555" y="317"/>
                    <a:pt x="661" y="291"/>
                    <a:pt x="793" y="291"/>
                  </a:cubicBezTo>
                  <a:cubicBezTo>
                    <a:pt x="951" y="291"/>
                    <a:pt x="1083" y="344"/>
                    <a:pt x="1163" y="423"/>
                  </a:cubicBezTo>
                  <a:cubicBezTo>
                    <a:pt x="1268" y="529"/>
                    <a:pt x="1321" y="634"/>
                    <a:pt x="1321" y="767"/>
                  </a:cubicBezTo>
                  <a:cubicBezTo>
                    <a:pt x="1321" y="872"/>
                    <a:pt x="1295" y="951"/>
                    <a:pt x="1242" y="1031"/>
                  </a:cubicBezTo>
                  <a:cubicBezTo>
                    <a:pt x="1215" y="1136"/>
                    <a:pt x="1136" y="1242"/>
                    <a:pt x="1004" y="1374"/>
                  </a:cubicBezTo>
                  <a:cubicBezTo>
                    <a:pt x="951" y="1427"/>
                    <a:pt x="793" y="1585"/>
                    <a:pt x="555" y="1823"/>
                  </a:cubicBezTo>
                  <a:cubicBezTo>
                    <a:pt x="317" y="2061"/>
                    <a:pt x="132" y="2246"/>
                    <a:pt x="0" y="2404"/>
                  </a:cubicBezTo>
                  <a:lnTo>
                    <a:pt x="0" y="2695"/>
                  </a:lnTo>
                  <a:lnTo>
                    <a:pt x="1691" y="2695"/>
                  </a:lnTo>
                  <a:lnTo>
                    <a:pt x="1691" y="2404"/>
                  </a:lnTo>
                  <a:lnTo>
                    <a:pt x="449" y="2404"/>
                  </a:lnTo>
                  <a:cubicBezTo>
                    <a:pt x="740" y="2087"/>
                    <a:pt x="951" y="1876"/>
                    <a:pt x="1110" y="1717"/>
                  </a:cubicBezTo>
                  <a:cubicBezTo>
                    <a:pt x="1268" y="1533"/>
                    <a:pt x="1374" y="1427"/>
                    <a:pt x="1400" y="1400"/>
                  </a:cubicBezTo>
                  <a:cubicBezTo>
                    <a:pt x="1506" y="1268"/>
                    <a:pt x="1585" y="1163"/>
                    <a:pt x="1612" y="1057"/>
                  </a:cubicBezTo>
                  <a:cubicBezTo>
                    <a:pt x="1664" y="951"/>
                    <a:pt x="1664" y="872"/>
                    <a:pt x="1664" y="740"/>
                  </a:cubicBezTo>
                  <a:cubicBezTo>
                    <a:pt x="1664" y="529"/>
                    <a:pt x="1585" y="344"/>
                    <a:pt x="1427" y="212"/>
                  </a:cubicBezTo>
                  <a:cubicBezTo>
                    <a:pt x="1268" y="80"/>
                    <a:pt x="1057" y="1"/>
                    <a:pt x="766"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1"/>
            <p:cNvSpPr/>
            <p:nvPr/>
          </p:nvSpPr>
          <p:spPr>
            <a:xfrm>
              <a:off x="1581275" y="2716825"/>
              <a:ext cx="25" cy="25"/>
            </a:xfrm>
            <a:custGeom>
              <a:rect b="b" l="l" r="r" t="t"/>
              <a:pathLst>
                <a:path extrusionOk="0" h="1" w="1">
                  <a:moveTo>
                    <a:pt x="1" y="1"/>
                  </a:move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1"/>
            <p:cNvSpPr/>
            <p:nvPr/>
          </p:nvSpPr>
          <p:spPr>
            <a:xfrm>
              <a:off x="1615625" y="2649475"/>
              <a:ext cx="46900" cy="68700"/>
            </a:xfrm>
            <a:custGeom>
              <a:rect b="b" l="l" r="r" t="t"/>
              <a:pathLst>
                <a:path extrusionOk="0" h="2748" w="1876">
                  <a:moveTo>
                    <a:pt x="951" y="1"/>
                  </a:moveTo>
                  <a:cubicBezTo>
                    <a:pt x="661" y="1"/>
                    <a:pt x="423" y="80"/>
                    <a:pt x="264" y="212"/>
                  </a:cubicBezTo>
                  <a:cubicBezTo>
                    <a:pt x="106" y="344"/>
                    <a:pt x="0" y="529"/>
                    <a:pt x="0" y="740"/>
                  </a:cubicBezTo>
                  <a:cubicBezTo>
                    <a:pt x="0" y="951"/>
                    <a:pt x="79" y="1110"/>
                    <a:pt x="185" y="1216"/>
                  </a:cubicBezTo>
                  <a:cubicBezTo>
                    <a:pt x="317" y="1348"/>
                    <a:pt x="502" y="1427"/>
                    <a:pt x="766" y="1480"/>
                  </a:cubicBezTo>
                  <a:lnTo>
                    <a:pt x="978" y="1533"/>
                  </a:lnTo>
                  <a:cubicBezTo>
                    <a:pt x="1162" y="1559"/>
                    <a:pt x="1295" y="1612"/>
                    <a:pt x="1374" y="1691"/>
                  </a:cubicBezTo>
                  <a:cubicBezTo>
                    <a:pt x="1453" y="1744"/>
                    <a:pt x="1506" y="1850"/>
                    <a:pt x="1506" y="1982"/>
                  </a:cubicBezTo>
                  <a:cubicBezTo>
                    <a:pt x="1506" y="2140"/>
                    <a:pt x="1453" y="2246"/>
                    <a:pt x="1347" y="2325"/>
                  </a:cubicBezTo>
                  <a:cubicBezTo>
                    <a:pt x="1215" y="2404"/>
                    <a:pt x="1057" y="2457"/>
                    <a:pt x="872" y="2457"/>
                  </a:cubicBezTo>
                  <a:cubicBezTo>
                    <a:pt x="740" y="2457"/>
                    <a:pt x="581" y="2431"/>
                    <a:pt x="449" y="2404"/>
                  </a:cubicBezTo>
                  <a:cubicBezTo>
                    <a:pt x="317" y="2351"/>
                    <a:pt x="159" y="2299"/>
                    <a:pt x="27" y="2193"/>
                  </a:cubicBezTo>
                  <a:lnTo>
                    <a:pt x="27" y="2589"/>
                  </a:lnTo>
                  <a:cubicBezTo>
                    <a:pt x="185" y="2642"/>
                    <a:pt x="317" y="2668"/>
                    <a:pt x="476" y="2695"/>
                  </a:cubicBezTo>
                  <a:cubicBezTo>
                    <a:pt x="608" y="2721"/>
                    <a:pt x="740" y="2748"/>
                    <a:pt x="872" y="2748"/>
                  </a:cubicBezTo>
                  <a:cubicBezTo>
                    <a:pt x="1189" y="2748"/>
                    <a:pt x="1453" y="2668"/>
                    <a:pt x="1612" y="2536"/>
                  </a:cubicBezTo>
                  <a:cubicBezTo>
                    <a:pt x="1796" y="2404"/>
                    <a:pt x="1876" y="2219"/>
                    <a:pt x="1876" y="1955"/>
                  </a:cubicBezTo>
                  <a:cubicBezTo>
                    <a:pt x="1876" y="1744"/>
                    <a:pt x="1823" y="1585"/>
                    <a:pt x="1691" y="1453"/>
                  </a:cubicBezTo>
                  <a:cubicBezTo>
                    <a:pt x="1559" y="1321"/>
                    <a:pt x="1374" y="1242"/>
                    <a:pt x="1083" y="1189"/>
                  </a:cubicBezTo>
                  <a:lnTo>
                    <a:pt x="872" y="1136"/>
                  </a:lnTo>
                  <a:cubicBezTo>
                    <a:pt x="687" y="1110"/>
                    <a:pt x="555" y="1057"/>
                    <a:pt x="476" y="978"/>
                  </a:cubicBezTo>
                  <a:cubicBezTo>
                    <a:pt x="396" y="925"/>
                    <a:pt x="370" y="846"/>
                    <a:pt x="370" y="714"/>
                  </a:cubicBezTo>
                  <a:cubicBezTo>
                    <a:pt x="370" y="582"/>
                    <a:pt x="423" y="476"/>
                    <a:pt x="529" y="397"/>
                  </a:cubicBezTo>
                  <a:cubicBezTo>
                    <a:pt x="634" y="317"/>
                    <a:pt x="793" y="291"/>
                    <a:pt x="978" y="291"/>
                  </a:cubicBezTo>
                  <a:cubicBezTo>
                    <a:pt x="1083" y="291"/>
                    <a:pt x="1215" y="291"/>
                    <a:pt x="1321" y="344"/>
                  </a:cubicBezTo>
                  <a:cubicBezTo>
                    <a:pt x="1453" y="370"/>
                    <a:pt x="1585" y="423"/>
                    <a:pt x="1717" y="476"/>
                  </a:cubicBezTo>
                  <a:lnTo>
                    <a:pt x="1717" y="133"/>
                  </a:lnTo>
                  <a:cubicBezTo>
                    <a:pt x="1585" y="80"/>
                    <a:pt x="1453" y="53"/>
                    <a:pt x="1321" y="27"/>
                  </a:cubicBezTo>
                  <a:cubicBezTo>
                    <a:pt x="1189" y="1"/>
                    <a:pt x="1057" y="1"/>
                    <a:pt x="951"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1"/>
            <p:cNvSpPr/>
            <p:nvPr/>
          </p:nvSpPr>
          <p:spPr>
            <a:xfrm>
              <a:off x="1667125" y="2650800"/>
              <a:ext cx="56150" cy="66050"/>
            </a:xfrm>
            <a:custGeom>
              <a:rect b="b" l="l" r="r" t="t"/>
              <a:pathLst>
                <a:path extrusionOk="0" h="2642" w="2246">
                  <a:moveTo>
                    <a:pt x="1" y="0"/>
                  </a:moveTo>
                  <a:lnTo>
                    <a:pt x="1" y="291"/>
                  </a:lnTo>
                  <a:lnTo>
                    <a:pt x="951" y="291"/>
                  </a:lnTo>
                  <a:lnTo>
                    <a:pt x="951" y="2642"/>
                  </a:lnTo>
                  <a:lnTo>
                    <a:pt x="1321" y="2642"/>
                  </a:lnTo>
                  <a:lnTo>
                    <a:pt x="1321" y="291"/>
                  </a:lnTo>
                  <a:lnTo>
                    <a:pt x="2246" y="291"/>
                  </a:lnTo>
                  <a:lnTo>
                    <a:pt x="2246"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1"/>
            <p:cNvSpPr/>
            <p:nvPr/>
          </p:nvSpPr>
          <p:spPr>
            <a:xfrm>
              <a:off x="1719300" y="2688425"/>
              <a:ext cx="23800" cy="7300"/>
            </a:xfrm>
            <a:custGeom>
              <a:rect b="b" l="l" r="r" t="t"/>
              <a:pathLst>
                <a:path extrusionOk="0" h="292" w="952">
                  <a:moveTo>
                    <a:pt x="0" y="1"/>
                  </a:moveTo>
                  <a:lnTo>
                    <a:pt x="0" y="292"/>
                  </a:lnTo>
                  <a:lnTo>
                    <a:pt x="951" y="292"/>
                  </a:lnTo>
                  <a:lnTo>
                    <a:pt x="951"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1"/>
            <p:cNvSpPr/>
            <p:nvPr/>
          </p:nvSpPr>
          <p:spPr>
            <a:xfrm>
              <a:off x="1756275" y="2650800"/>
              <a:ext cx="42950" cy="66050"/>
            </a:xfrm>
            <a:custGeom>
              <a:rect b="b" l="l" r="r" t="t"/>
              <a:pathLst>
                <a:path extrusionOk="0" h="2642" w="1718">
                  <a:moveTo>
                    <a:pt x="819" y="291"/>
                  </a:moveTo>
                  <a:cubicBezTo>
                    <a:pt x="978" y="291"/>
                    <a:pt x="1110" y="317"/>
                    <a:pt x="1189" y="423"/>
                  </a:cubicBezTo>
                  <a:cubicBezTo>
                    <a:pt x="1295" y="502"/>
                    <a:pt x="1348" y="608"/>
                    <a:pt x="1348" y="793"/>
                  </a:cubicBezTo>
                  <a:cubicBezTo>
                    <a:pt x="1348" y="951"/>
                    <a:pt x="1295" y="1057"/>
                    <a:pt x="1189" y="1163"/>
                  </a:cubicBezTo>
                  <a:cubicBezTo>
                    <a:pt x="1110" y="1242"/>
                    <a:pt x="978" y="1268"/>
                    <a:pt x="819" y="1268"/>
                  </a:cubicBezTo>
                  <a:lnTo>
                    <a:pt x="370" y="1268"/>
                  </a:lnTo>
                  <a:lnTo>
                    <a:pt x="370" y="291"/>
                  </a:lnTo>
                  <a:close/>
                  <a:moveTo>
                    <a:pt x="1" y="0"/>
                  </a:moveTo>
                  <a:lnTo>
                    <a:pt x="1" y="2642"/>
                  </a:lnTo>
                  <a:lnTo>
                    <a:pt x="370" y="2642"/>
                  </a:lnTo>
                  <a:lnTo>
                    <a:pt x="370" y="1559"/>
                  </a:lnTo>
                  <a:lnTo>
                    <a:pt x="819" y="1559"/>
                  </a:lnTo>
                  <a:cubicBezTo>
                    <a:pt x="1110" y="1559"/>
                    <a:pt x="1348" y="1506"/>
                    <a:pt x="1480" y="1374"/>
                  </a:cubicBezTo>
                  <a:cubicBezTo>
                    <a:pt x="1638" y="1242"/>
                    <a:pt x="1717" y="1031"/>
                    <a:pt x="1717" y="793"/>
                  </a:cubicBezTo>
                  <a:cubicBezTo>
                    <a:pt x="1717" y="529"/>
                    <a:pt x="1638" y="317"/>
                    <a:pt x="1480" y="185"/>
                  </a:cubicBezTo>
                  <a:cubicBezTo>
                    <a:pt x="1348" y="53"/>
                    <a:pt x="1110" y="0"/>
                    <a:pt x="819"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1"/>
            <p:cNvSpPr/>
            <p:nvPr/>
          </p:nvSpPr>
          <p:spPr>
            <a:xfrm>
              <a:off x="1807125" y="2649475"/>
              <a:ext cx="61425" cy="68700"/>
            </a:xfrm>
            <a:custGeom>
              <a:rect b="b" l="l" r="r" t="t"/>
              <a:pathLst>
                <a:path extrusionOk="0" h="2748" w="2457">
                  <a:moveTo>
                    <a:pt x="1242" y="291"/>
                  </a:moveTo>
                  <a:cubicBezTo>
                    <a:pt x="1506" y="291"/>
                    <a:pt x="1717" y="397"/>
                    <a:pt x="1849" y="582"/>
                  </a:cubicBezTo>
                  <a:cubicBezTo>
                    <a:pt x="2008" y="767"/>
                    <a:pt x="2087" y="1031"/>
                    <a:pt x="2087" y="1374"/>
                  </a:cubicBezTo>
                  <a:cubicBezTo>
                    <a:pt x="2087" y="1717"/>
                    <a:pt x="2008" y="1982"/>
                    <a:pt x="1849" y="2166"/>
                  </a:cubicBezTo>
                  <a:cubicBezTo>
                    <a:pt x="1717" y="2351"/>
                    <a:pt x="1506" y="2457"/>
                    <a:pt x="1242" y="2457"/>
                  </a:cubicBezTo>
                  <a:cubicBezTo>
                    <a:pt x="978" y="2457"/>
                    <a:pt x="766" y="2351"/>
                    <a:pt x="608" y="2166"/>
                  </a:cubicBezTo>
                  <a:cubicBezTo>
                    <a:pt x="476" y="1955"/>
                    <a:pt x="397" y="1717"/>
                    <a:pt x="397" y="1374"/>
                  </a:cubicBezTo>
                  <a:cubicBezTo>
                    <a:pt x="397" y="1031"/>
                    <a:pt x="476" y="767"/>
                    <a:pt x="608" y="582"/>
                  </a:cubicBezTo>
                  <a:cubicBezTo>
                    <a:pt x="766" y="397"/>
                    <a:pt x="978" y="291"/>
                    <a:pt x="1242" y="291"/>
                  </a:cubicBezTo>
                  <a:close/>
                  <a:moveTo>
                    <a:pt x="1242" y="1"/>
                  </a:moveTo>
                  <a:cubicBezTo>
                    <a:pt x="872" y="1"/>
                    <a:pt x="555" y="133"/>
                    <a:pt x="344" y="370"/>
                  </a:cubicBezTo>
                  <a:cubicBezTo>
                    <a:pt x="132" y="634"/>
                    <a:pt x="0" y="951"/>
                    <a:pt x="0" y="1374"/>
                  </a:cubicBezTo>
                  <a:cubicBezTo>
                    <a:pt x="0" y="1797"/>
                    <a:pt x="132" y="2114"/>
                    <a:pt x="344" y="2378"/>
                  </a:cubicBezTo>
                  <a:cubicBezTo>
                    <a:pt x="555" y="2616"/>
                    <a:pt x="872" y="2748"/>
                    <a:pt x="1242" y="2748"/>
                  </a:cubicBezTo>
                  <a:cubicBezTo>
                    <a:pt x="1612" y="2748"/>
                    <a:pt x="1902" y="2616"/>
                    <a:pt x="2140" y="2378"/>
                  </a:cubicBezTo>
                  <a:cubicBezTo>
                    <a:pt x="2351" y="2114"/>
                    <a:pt x="2457" y="1797"/>
                    <a:pt x="2457" y="1374"/>
                  </a:cubicBezTo>
                  <a:cubicBezTo>
                    <a:pt x="2457" y="951"/>
                    <a:pt x="2351" y="634"/>
                    <a:pt x="2140" y="370"/>
                  </a:cubicBezTo>
                  <a:cubicBezTo>
                    <a:pt x="1902" y="133"/>
                    <a:pt x="1612" y="1"/>
                    <a:pt x="1242"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1"/>
            <p:cNvSpPr/>
            <p:nvPr/>
          </p:nvSpPr>
          <p:spPr>
            <a:xfrm>
              <a:off x="1882400" y="2650800"/>
              <a:ext cx="52200" cy="66050"/>
            </a:xfrm>
            <a:custGeom>
              <a:rect b="b" l="l" r="r" t="t"/>
              <a:pathLst>
                <a:path extrusionOk="0" h="2642" w="2088">
                  <a:moveTo>
                    <a:pt x="819" y="291"/>
                  </a:moveTo>
                  <a:cubicBezTo>
                    <a:pt x="1004" y="291"/>
                    <a:pt x="1110" y="317"/>
                    <a:pt x="1216" y="397"/>
                  </a:cubicBezTo>
                  <a:cubicBezTo>
                    <a:pt x="1295" y="476"/>
                    <a:pt x="1348" y="608"/>
                    <a:pt x="1348" y="766"/>
                  </a:cubicBezTo>
                  <a:cubicBezTo>
                    <a:pt x="1348" y="898"/>
                    <a:pt x="1295" y="1031"/>
                    <a:pt x="1216" y="1110"/>
                  </a:cubicBezTo>
                  <a:cubicBezTo>
                    <a:pt x="1110" y="1189"/>
                    <a:pt x="1004" y="1215"/>
                    <a:pt x="819" y="1215"/>
                  </a:cubicBezTo>
                  <a:lnTo>
                    <a:pt x="370" y="1215"/>
                  </a:lnTo>
                  <a:lnTo>
                    <a:pt x="370" y="291"/>
                  </a:lnTo>
                  <a:close/>
                  <a:moveTo>
                    <a:pt x="1" y="0"/>
                  </a:moveTo>
                  <a:lnTo>
                    <a:pt x="1" y="2642"/>
                  </a:lnTo>
                  <a:lnTo>
                    <a:pt x="370" y="2642"/>
                  </a:lnTo>
                  <a:lnTo>
                    <a:pt x="370" y="1532"/>
                  </a:lnTo>
                  <a:lnTo>
                    <a:pt x="767" y="1532"/>
                  </a:lnTo>
                  <a:cubicBezTo>
                    <a:pt x="899" y="1532"/>
                    <a:pt x="1031" y="1559"/>
                    <a:pt x="1110" y="1612"/>
                  </a:cubicBezTo>
                  <a:cubicBezTo>
                    <a:pt x="1189" y="1664"/>
                    <a:pt x="1269" y="1770"/>
                    <a:pt x="1348" y="1955"/>
                  </a:cubicBezTo>
                  <a:lnTo>
                    <a:pt x="1691" y="2642"/>
                  </a:lnTo>
                  <a:lnTo>
                    <a:pt x="2087" y="2642"/>
                  </a:lnTo>
                  <a:lnTo>
                    <a:pt x="1718" y="1929"/>
                  </a:lnTo>
                  <a:cubicBezTo>
                    <a:pt x="1638" y="1770"/>
                    <a:pt x="1559" y="1664"/>
                    <a:pt x="1506" y="1559"/>
                  </a:cubicBezTo>
                  <a:cubicBezTo>
                    <a:pt x="1427" y="1480"/>
                    <a:pt x="1348" y="1427"/>
                    <a:pt x="1269" y="1400"/>
                  </a:cubicBezTo>
                  <a:cubicBezTo>
                    <a:pt x="1427" y="1347"/>
                    <a:pt x="1533" y="1268"/>
                    <a:pt x="1612" y="1163"/>
                  </a:cubicBezTo>
                  <a:cubicBezTo>
                    <a:pt x="1691" y="1057"/>
                    <a:pt x="1718" y="925"/>
                    <a:pt x="1718" y="766"/>
                  </a:cubicBezTo>
                  <a:cubicBezTo>
                    <a:pt x="1718" y="502"/>
                    <a:pt x="1638" y="317"/>
                    <a:pt x="1506" y="185"/>
                  </a:cubicBezTo>
                  <a:cubicBezTo>
                    <a:pt x="1348" y="53"/>
                    <a:pt x="1136" y="0"/>
                    <a:pt x="819"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p:cNvSpPr/>
            <p:nvPr/>
          </p:nvSpPr>
          <p:spPr>
            <a:xfrm>
              <a:off x="1929950" y="2650800"/>
              <a:ext cx="56150" cy="66050"/>
            </a:xfrm>
            <a:custGeom>
              <a:rect b="b" l="l" r="r" t="t"/>
              <a:pathLst>
                <a:path extrusionOk="0" h="2642" w="2246">
                  <a:moveTo>
                    <a:pt x="0" y="0"/>
                  </a:moveTo>
                  <a:lnTo>
                    <a:pt x="0" y="291"/>
                  </a:lnTo>
                  <a:lnTo>
                    <a:pt x="951" y="291"/>
                  </a:lnTo>
                  <a:lnTo>
                    <a:pt x="951" y="2642"/>
                  </a:lnTo>
                  <a:lnTo>
                    <a:pt x="1295" y="2642"/>
                  </a:lnTo>
                  <a:lnTo>
                    <a:pt x="1295" y="291"/>
                  </a:lnTo>
                  <a:lnTo>
                    <a:pt x="2246" y="291"/>
                  </a:lnTo>
                  <a:lnTo>
                    <a:pt x="2246"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1"/>
            <p:cNvSpPr/>
            <p:nvPr/>
          </p:nvSpPr>
          <p:spPr>
            <a:xfrm>
              <a:off x="1985425" y="2716825"/>
              <a:ext cx="25" cy="25"/>
            </a:xfrm>
            <a:custGeom>
              <a:rect b="b" l="l" r="r" t="t"/>
              <a:pathLst>
                <a:path extrusionOk="0" h="1" w="1">
                  <a:moveTo>
                    <a:pt x="0" y="1"/>
                  </a:move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1"/>
            <p:cNvSpPr/>
            <p:nvPr/>
          </p:nvSpPr>
          <p:spPr>
            <a:xfrm>
              <a:off x="2015125" y="2650800"/>
              <a:ext cx="60800" cy="66050"/>
            </a:xfrm>
            <a:custGeom>
              <a:rect b="b" l="l" r="r" t="t"/>
              <a:pathLst>
                <a:path extrusionOk="0" h="2642" w="2432">
                  <a:moveTo>
                    <a:pt x="1216" y="344"/>
                  </a:moveTo>
                  <a:lnTo>
                    <a:pt x="1718" y="1664"/>
                  </a:lnTo>
                  <a:lnTo>
                    <a:pt x="741" y="1664"/>
                  </a:lnTo>
                  <a:lnTo>
                    <a:pt x="1216" y="344"/>
                  </a:lnTo>
                  <a:close/>
                  <a:moveTo>
                    <a:pt x="1031" y="0"/>
                  </a:moveTo>
                  <a:lnTo>
                    <a:pt x="1" y="2642"/>
                  </a:lnTo>
                  <a:lnTo>
                    <a:pt x="397" y="2642"/>
                  </a:lnTo>
                  <a:lnTo>
                    <a:pt x="635" y="1955"/>
                  </a:lnTo>
                  <a:lnTo>
                    <a:pt x="1823" y="1955"/>
                  </a:lnTo>
                  <a:lnTo>
                    <a:pt x="2061" y="2642"/>
                  </a:lnTo>
                  <a:lnTo>
                    <a:pt x="2431" y="2642"/>
                  </a:lnTo>
                  <a:lnTo>
                    <a:pt x="1427"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1"/>
            <p:cNvSpPr/>
            <p:nvPr/>
          </p:nvSpPr>
          <p:spPr>
            <a:xfrm>
              <a:off x="2084475" y="2650800"/>
              <a:ext cx="50875" cy="67375"/>
            </a:xfrm>
            <a:custGeom>
              <a:rect b="b" l="l" r="r" t="t"/>
              <a:pathLst>
                <a:path extrusionOk="0" h="2695" w="2035">
                  <a:moveTo>
                    <a:pt x="0" y="0"/>
                  </a:moveTo>
                  <a:lnTo>
                    <a:pt x="0" y="1638"/>
                  </a:lnTo>
                  <a:cubicBezTo>
                    <a:pt x="0" y="1981"/>
                    <a:pt x="80" y="2246"/>
                    <a:pt x="265" y="2430"/>
                  </a:cubicBezTo>
                  <a:cubicBezTo>
                    <a:pt x="423" y="2615"/>
                    <a:pt x="687" y="2695"/>
                    <a:pt x="1004" y="2695"/>
                  </a:cubicBezTo>
                  <a:cubicBezTo>
                    <a:pt x="1348" y="2695"/>
                    <a:pt x="1612" y="2615"/>
                    <a:pt x="1770" y="2430"/>
                  </a:cubicBezTo>
                  <a:cubicBezTo>
                    <a:pt x="1955" y="2246"/>
                    <a:pt x="2034" y="1981"/>
                    <a:pt x="2034" y="1638"/>
                  </a:cubicBezTo>
                  <a:lnTo>
                    <a:pt x="2034" y="0"/>
                  </a:lnTo>
                  <a:lnTo>
                    <a:pt x="1665" y="0"/>
                  </a:lnTo>
                  <a:lnTo>
                    <a:pt x="1665" y="1612"/>
                  </a:lnTo>
                  <a:cubicBezTo>
                    <a:pt x="1665" y="1876"/>
                    <a:pt x="1612" y="2087"/>
                    <a:pt x="1506" y="2219"/>
                  </a:cubicBezTo>
                  <a:cubicBezTo>
                    <a:pt x="1427" y="2351"/>
                    <a:pt x="1242" y="2404"/>
                    <a:pt x="1031" y="2404"/>
                  </a:cubicBezTo>
                  <a:cubicBezTo>
                    <a:pt x="793" y="2404"/>
                    <a:pt x="608" y="2351"/>
                    <a:pt x="529" y="2219"/>
                  </a:cubicBezTo>
                  <a:cubicBezTo>
                    <a:pt x="423" y="2087"/>
                    <a:pt x="370" y="1876"/>
                    <a:pt x="370" y="1612"/>
                  </a:cubicBezTo>
                  <a:lnTo>
                    <a:pt x="370"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1"/>
            <p:cNvSpPr/>
            <p:nvPr/>
          </p:nvSpPr>
          <p:spPr>
            <a:xfrm>
              <a:off x="2143250" y="2650800"/>
              <a:ext cx="55500" cy="66050"/>
            </a:xfrm>
            <a:custGeom>
              <a:rect b="b" l="l" r="r" t="t"/>
              <a:pathLst>
                <a:path extrusionOk="0" h="2642" w="2220">
                  <a:moveTo>
                    <a:pt x="0" y="0"/>
                  </a:moveTo>
                  <a:lnTo>
                    <a:pt x="0" y="291"/>
                  </a:lnTo>
                  <a:lnTo>
                    <a:pt x="925" y="291"/>
                  </a:lnTo>
                  <a:lnTo>
                    <a:pt x="925" y="2642"/>
                  </a:lnTo>
                  <a:lnTo>
                    <a:pt x="1295" y="2642"/>
                  </a:lnTo>
                  <a:lnTo>
                    <a:pt x="1295" y="291"/>
                  </a:lnTo>
                  <a:lnTo>
                    <a:pt x="2219" y="291"/>
                  </a:lnTo>
                  <a:lnTo>
                    <a:pt x="2219"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1"/>
            <p:cNvSpPr/>
            <p:nvPr/>
          </p:nvSpPr>
          <p:spPr>
            <a:xfrm>
              <a:off x="2207300" y="2650800"/>
              <a:ext cx="50875" cy="66050"/>
            </a:xfrm>
            <a:custGeom>
              <a:rect b="b" l="l" r="r" t="t"/>
              <a:pathLst>
                <a:path extrusionOk="0" h="2642" w="2035">
                  <a:moveTo>
                    <a:pt x="0" y="0"/>
                  </a:moveTo>
                  <a:lnTo>
                    <a:pt x="0" y="2642"/>
                  </a:lnTo>
                  <a:lnTo>
                    <a:pt x="370" y="2642"/>
                  </a:lnTo>
                  <a:lnTo>
                    <a:pt x="370" y="1374"/>
                  </a:lnTo>
                  <a:lnTo>
                    <a:pt x="1665" y="1374"/>
                  </a:lnTo>
                  <a:lnTo>
                    <a:pt x="1665" y="2642"/>
                  </a:lnTo>
                  <a:lnTo>
                    <a:pt x="2034" y="2642"/>
                  </a:lnTo>
                  <a:lnTo>
                    <a:pt x="2034" y="0"/>
                  </a:lnTo>
                  <a:lnTo>
                    <a:pt x="1665" y="0"/>
                  </a:lnTo>
                  <a:lnTo>
                    <a:pt x="1665" y="1083"/>
                  </a:lnTo>
                  <a:lnTo>
                    <a:pt x="370" y="1083"/>
                  </a:lnTo>
                  <a:lnTo>
                    <a:pt x="370"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1"/>
            <p:cNvSpPr/>
            <p:nvPr/>
          </p:nvSpPr>
          <p:spPr>
            <a:xfrm>
              <a:off x="1211475" y="2817875"/>
              <a:ext cx="181625" cy="25"/>
            </a:xfrm>
            <a:custGeom>
              <a:rect b="b" l="l" r="r" t="t"/>
              <a:pathLst>
                <a:path extrusionOk="0" fill="none" h="1" w="7265">
                  <a:moveTo>
                    <a:pt x="1" y="0"/>
                  </a:moveTo>
                  <a:lnTo>
                    <a:pt x="7265" y="0"/>
                  </a:lnTo>
                </a:path>
              </a:pathLst>
            </a:custGeom>
            <a:noFill/>
            <a:ln cap="rnd" cmpd="sng" w="12550">
              <a:solidFill>
                <a:srgbClr val="3BA3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1"/>
            <p:cNvSpPr/>
            <p:nvPr/>
          </p:nvSpPr>
          <p:spPr>
            <a:xfrm>
              <a:off x="1471650" y="2782875"/>
              <a:ext cx="45600" cy="68700"/>
            </a:xfrm>
            <a:custGeom>
              <a:rect b="b" l="l" r="r" t="t"/>
              <a:pathLst>
                <a:path extrusionOk="0" h="2748" w="1824">
                  <a:moveTo>
                    <a:pt x="899" y="264"/>
                  </a:moveTo>
                  <a:cubicBezTo>
                    <a:pt x="1058" y="264"/>
                    <a:pt x="1190" y="317"/>
                    <a:pt x="1269" y="396"/>
                  </a:cubicBezTo>
                  <a:cubicBezTo>
                    <a:pt x="1348" y="476"/>
                    <a:pt x="1401" y="581"/>
                    <a:pt x="1401" y="713"/>
                  </a:cubicBezTo>
                  <a:cubicBezTo>
                    <a:pt x="1401" y="845"/>
                    <a:pt x="1348" y="951"/>
                    <a:pt x="1269" y="1030"/>
                  </a:cubicBezTo>
                  <a:cubicBezTo>
                    <a:pt x="1190" y="1110"/>
                    <a:pt x="1058" y="1136"/>
                    <a:pt x="899" y="1136"/>
                  </a:cubicBezTo>
                  <a:cubicBezTo>
                    <a:pt x="767" y="1136"/>
                    <a:pt x="635" y="1110"/>
                    <a:pt x="556" y="1030"/>
                  </a:cubicBezTo>
                  <a:cubicBezTo>
                    <a:pt x="476" y="951"/>
                    <a:pt x="424" y="845"/>
                    <a:pt x="424" y="713"/>
                  </a:cubicBezTo>
                  <a:cubicBezTo>
                    <a:pt x="424" y="581"/>
                    <a:pt x="476" y="476"/>
                    <a:pt x="556" y="396"/>
                  </a:cubicBezTo>
                  <a:cubicBezTo>
                    <a:pt x="635" y="317"/>
                    <a:pt x="741" y="264"/>
                    <a:pt x="899" y="264"/>
                  </a:cubicBezTo>
                  <a:close/>
                  <a:moveTo>
                    <a:pt x="899" y="1427"/>
                  </a:moveTo>
                  <a:cubicBezTo>
                    <a:pt x="1084" y="1427"/>
                    <a:pt x="1216" y="1479"/>
                    <a:pt x="1322" y="1585"/>
                  </a:cubicBezTo>
                  <a:cubicBezTo>
                    <a:pt x="1427" y="1664"/>
                    <a:pt x="1454" y="1796"/>
                    <a:pt x="1454" y="1955"/>
                  </a:cubicBezTo>
                  <a:cubicBezTo>
                    <a:pt x="1454" y="2113"/>
                    <a:pt x="1401" y="2219"/>
                    <a:pt x="1322" y="2325"/>
                  </a:cubicBezTo>
                  <a:cubicBezTo>
                    <a:pt x="1216" y="2404"/>
                    <a:pt x="1084" y="2457"/>
                    <a:pt x="899" y="2457"/>
                  </a:cubicBezTo>
                  <a:cubicBezTo>
                    <a:pt x="741" y="2457"/>
                    <a:pt x="608" y="2404"/>
                    <a:pt x="503" y="2325"/>
                  </a:cubicBezTo>
                  <a:cubicBezTo>
                    <a:pt x="397" y="2219"/>
                    <a:pt x="371" y="2113"/>
                    <a:pt x="371" y="1955"/>
                  </a:cubicBezTo>
                  <a:cubicBezTo>
                    <a:pt x="371" y="1796"/>
                    <a:pt x="397" y="1664"/>
                    <a:pt x="503" y="1559"/>
                  </a:cubicBezTo>
                  <a:cubicBezTo>
                    <a:pt x="608" y="1479"/>
                    <a:pt x="741" y="1427"/>
                    <a:pt x="899" y="1427"/>
                  </a:cubicBezTo>
                  <a:close/>
                  <a:moveTo>
                    <a:pt x="899" y="0"/>
                  </a:moveTo>
                  <a:cubicBezTo>
                    <a:pt x="635" y="0"/>
                    <a:pt x="450" y="53"/>
                    <a:pt x="291" y="185"/>
                  </a:cubicBezTo>
                  <a:cubicBezTo>
                    <a:pt x="133" y="291"/>
                    <a:pt x="54" y="476"/>
                    <a:pt x="54" y="687"/>
                  </a:cubicBezTo>
                  <a:cubicBezTo>
                    <a:pt x="54" y="819"/>
                    <a:pt x="107" y="951"/>
                    <a:pt x="186" y="1057"/>
                  </a:cubicBezTo>
                  <a:cubicBezTo>
                    <a:pt x="291" y="1162"/>
                    <a:pt x="397" y="1242"/>
                    <a:pt x="556" y="1268"/>
                  </a:cubicBezTo>
                  <a:cubicBezTo>
                    <a:pt x="371" y="1321"/>
                    <a:pt x="239" y="1400"/>
                    <a:pt x="159" y="1506"/>
                  </a:cubicBezTo>
                  <a:cubicBezTo>
                    <a:pt x="54" y="1638"/>
                    <a:pt x="1" y="1770"/>
                    <a:pt x="1" y="1955"/>
                  </a:cubicBezTo>
                  <a:cubicBezTo>
                    <a:pt x="1" y="2193"/>
                    <a:pt x="80" y="2404"/>
                    <a:pt x="239" y="2536"/>
                  </a:cubicBezTo>
                  <a:cubicBezTo>
                    <a:pt x="397" y="2668"/>
                    <a:pt x="608" y="2747"/>
                    <a:pt x="899" y="2747"/>
                  </a:cubicBezTo>
                  <a:cubicBezTo>
                    <a:pt x="1190" y="2747"/>
                    <a:pt x="1427" y="2668"/>
                    <a:pt x="1586" y="2536"/>
                  </a:cubicBezTo>
                  <a:cubicBezTo>
                    <a:pt x="1744" y="2404"/>
                    <a:pt x="1824" y="2193"/>
                    <a:pt x="1824" y="1955"/>
                  </a:cubicBezTo>
                  <a:cubicBezTo>
                    <a:pt x="1824" y="1770"/>
                    <a:pt x="1771" y="1638"/>
                    <a:pt x="1665" y="1506"/>
                  </a:cubicBezTo>
                  <a:cubicBezTo>
                    <a:pt x="1586" y="1400"/>
                    <a:pt x="1454" y="1321"/>
                    <a:pt x="1269" y="1268"/>
                  </a:cubicBezTo>
                  <a:cubicBezTo>
                    <a:pt x="1427" y="1242"/>
                    <a:pt x="1533" y="1162"/>
                    <a:pt x="1639" y="1057"/>
                  </a:cubicBezTo>
                  <a:cubicBezTo>
                    <a:pt x="1718" y="951"/>
                    <a:pt x="1771" y="819"/>
                    <a:pt x="1771" y="687"/>
                  </a:cubicBezTo>
                  <a:cubicBezTo>
                    <a:pt x="1771" y="476"/>
                    <a:pt x="1691" y="291"/>
                    <a:pt x="1533" y="185"/>
                  </a:cubicBezTo>
                  <a:cubicBezTo>
                    <a:pt x="1374" y="53"/>
                    <a:pt x="1190" y="0"/>
                    <a:pt x="899"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1"/>
            <p:cNvSpPr/>
            <p:nvPr/>
          </p:nvSpPr>
          <p:spPr>
            <a:xfrm>
              <a:off x="1529775" y="2782875"/>
              <a:ext cx="45575" cy="68700"/>
            </a:xfrm>
            <a:custGeom>
              <a:rect b="b" l="l" r="r" t="t"/>
              <a:pathLst>
                <a:path extrusionOk="0" h="2748" w="1823">
                  <a:moveTo>
                    <a:pt x="951" y="1215"/>
                  </a:moveTo>
                  <a:cubicBezTo>
                    <a:pt x="1110" y="1215"/>
                    <a:pt x="1242" y="1268"/>
                    <a:pt x="1321" y="1374"/>
                  </a:cubicBezTo>
                  <a:cubicBezTo>
                    <a:pt x="1427" y="1506"/>
                    <a:pt x="1453" y="1638"/>
                    <a:pt x="1453" y="1823"/>
                  </a:cubicBezTo>
                  <a:cubicBezTo>
                    <a:pt x="1453" y="2034"/>
                    <a:pt x="1427" y="2166"/>
                    <a:pt x="1321" y="2272"/>
                  </a:cubicBezTo>
                  <a:cubicBezTo>
                    <a:pt x="1215" y="2404"/>
                    <a:pt x="1110" y="2457"/>
                    <a:pt x="951" y="2457"/>
                  </a:cubicBezTo>
                  <a:cubicBezTo>
                    <a:pt x="793" y="2457"/>
                    <a:pt x="661" y="2404"/>
                    <a:pt x="555" y="2272"/>
                  </a:cubicBezTo>
                  <a:cubicBezTo>
                    <a:pt x="476" y="2166"/>
                    <a:pt x="423" y="2034"/>
                    <a:pt x="423" y="1823"/>
                  </a:cubicBezTo>
                  <a:cubicBezTo>
                    <a:pt x="423" y="1638"/>
                    <a:pt x="476" y="1506"/>
                    <a:pt x="555" y="1374"/>
                  </a:cubicBezTo>
                  <a:cubicBezTo>
                    <a:pt x="661" y="1268"/>
                    <a:pt x="793" y="1215"/>
                    <a:pt x="951" y="1215"/>
                  </a:cubicBezTo>
                  <a:close/>
                  <a:moveTo>
                    <a:pt x="1083" y="0"/>
                  </a:moveTo>
                  <a:cubicBezTo>
                    <a:pt x="766" y="0"/>
                    <a:pt x="502" y="106"/>
                    <a:pt x="291" y="370"/>
                  </a:cubicBezTo>
                  <a:cubicBezTo>
                    <a:pt x="106" y="608"/>
                    <a:pt x="0" y="951"/>
                    <a:pt x="0" y="1374"/>
                  </a:cubicBezTo>
                  <a:cubicBezTo>
                    <a:pt x="0" y="1823"/>
                    <a:pt x="80" y="2140"/>
                    <a:pt x="238" y="2377"/>
                  </a:cubicBezTo>
                  <a:cubicBezTo>
                    <a:pt x="397" y="2615"/>
                    <a:pt x="634" y="2747"/>
                    <a:pt x="951" y="2747"/>
                  </a:cubicBezTo>
                  <a:cubicBezTo>
                    <a:pt x="1215" y="2747"/>
                    <a:pt x="1427" y="2668"/>
                    <a:pt x="1585" y="2483"/>
                  </a:cubicBezTo>
                  <a:cubicBezTo>
                    <a:pt x="1744" y="2325"/>
                    <a:pt x="1823" y="2113"/>
                    <a:pt x="1823" y="1849"/>
                  </a:cubicBezTo>
                  <a:cubicBezTo>
                    <a:pt x="1823" y="1559"/>
                    <a:pt x="1744" y="1347"/>
                    <a:pt x="1585" y="1189"/>
                  </a:cubicBezTo>
                  <a:cubicBezTo>
                    <a:pt x="1427" y="1004"/>
                    <a:pt x="1215" y="925"/>
                    <a:pt x="951" y="925"/>
                  </a:cubicBezTo>
                  <a:cubicBezTo>
                    <a:pt x="846" y="925"/>
                    <a:pt x="714" y="978"/>
                    <a:pt x="608" y="1030"/>
                  </a:cubicBezTo>
                  <a:cubicBezTo>
                    <a:pt x="502" y="1083"/>
                    <a:pt x="423" y="1162"/>
                    <a:pt x="344" y="1268"/>
                  </a:cubicBezTo>
                  <a:cubicBezTo>
                    <a:pt x="370" y="925"/>
                    <a:pt x="449" y="687"/>
                    <a:pt x="555" y="528"/>
                  </a:cubicBezTo>
                  <a:cubicBezTo>
                    <a:pt x="687" y="370"/>
                    <a:pt x="872" y="291"/>
                    <a:pt x="1110" y="291"/>
                  </a:cubicBezTo>
                  <a:cubicBezTo>
                    <a:pt x="1189" y="291"/>
                    <a:pt x="1295" y="317"/>
                    <a:pt x="1374" y="317"/>
                  </a:cubicBezTo>
                  <a:cubicBezTo>
                    <a:pt x="1480" y="344"/>
                    <a:pt x="1559" y="370"/>
                    <a:pt x="1664" y="423"/>
                  </a:cubicBezTo>
                  <a:lnTo>
                    <a:pt x="1664" y="106"/>
                  </a:lnTo>
                  <a:cubicBezTo>
                    <a:pt x="1559" y="53"/>
                    <a:pt x="1453" y="27"/>
                    <a:pt x="1374" y="27"/>
                  </a:cubicBezTo>
                  <a:cubicBezTo>
                    <a:pt x="1268" y="0"/>
                    <a:pt x="1189" y="0"/>
                    <a:pt x="1083"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1"/>
            <p:cNvSpPr/>
            <p:nvPr/>
          </p:nvSpPr>
          <p:spPr>
            <a:xfrm>
              <a:off x="1581275" y="2850225"/>
              <a:ext cx="25" cy="25"/>
            </a:xfrm>
            <a:custGeom>
              <a:rect b="b" l="l" r="r" t="t"/>
              <a:pathLst>
                <a:path extrusionOk="0" h="1" w="1">
                  <a:moveTo>
                    <a:pt x="1" y="0"/>
                  </a:move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1"/>
            <p:cNvSpPr/>
            <p:nvPr/>
          </p:nvSpPr>
          <p:spPr>
            <a:xfrm>
              <a:off x="1615625" y="2782875"/>
              <a:ext cx="46900" cy="68700"/>
            </a:xfrm>
            <a:custGeom>
              <a:rect b="b" l="l" r="r" t="t"/>
              <a:pathLst>
                <a:path extrusionOk="0" h="2748" w="1876">
                  <a:moveTo>
                    <a:pt x="951" y="0"/>
                  </a:moveTo>
                  <a:cubicBezTo>
                    <a:pt x="661" y="0"/>
                    <a:pt x="423" y="53"/>
                    <a:pt x="264" y="185"/>
                  </a:cubicBezTo>
                  <a:cubicBezTo>
                    <a:pt x="106" y="344"/>
                    <a:pt x="0" y="528"/>
                    <a:pt x="0" y="740"/>
                  </a:cubicBezTo>
                  <a:cubicBezTo>
                    <a:pt x="0" y="951"/>
                    <a:pt x="79" y="1110"/>
                    <a:pt x="185" y="1215"/>
                  </a:cubicBezTo>
                  <a:cubicBezTo>
                    <a:pt x="317" y="1321"/>
                    <a:pt x="502" y="1427"/>
                    <a:pt x="766" y="1479"/>
                  </a:cubicBezTo>
                  <a:lnTo>
                    <a:pt x="978" y="1506"/>
                  </a:lnTo>
                  <a:cubicBezTo>
                    <a:pt x="1162" y="1559"/>
                    <a:pt x="1295" y="1611"/>
                    <a:pt x="1374" y="1691"/>
                  </a:cubicBezTo>
                  <a:cubicBezTo>
                    <a:pt x="1453" y="1744"/>
                    <a:pt x="1506" y="1849"/>
                    <a:pt x="1506" y="1981"/>
                  </a:cubicBezTo>
                  <a:cubicBezTo>
                    <a:pt x="1506" y="2140"/>
                    <a:pt x="1453" y="2245"/>
                    <a:pt x="1347" y="2325"/>
                  </a:cubicBezTo>
                  <a:cubicBezTo>
                    <a:pt x="1215" y="2404"/>
                    <a:pt x="1057" y="2457"/>
                    <a:pt x="872" y="2457"/>
                  </a:cubicBezTo>
                  <a:cubicBezTo>
                    <a:pt x="740" y="2457"/>
                    <a:pt x="581" y="2430"/>
                    <a:pt x="449" y="2377"/>
                  </a:cubicBezTo>
                  <a:cubicBezTo>
                    <a:pt x="317" y="2351"/>
                    <a:pt x="159" y="2272"/>
                    <a:pt x="27" y="2193"/>
                  </a:cubicBezTo>
                  <a:lnTo>
                    <a:pt x="27" y="2562"/>
                  </a:lnTo>
                  <a:cubicBezTo>
                    <a:pt x="185" y="2642"/>
                    <a:pt x="317" y="2668"/>
                    <a:pt x="476" y="2694"/>
                  </a:cubicBezTo>
                  <a:cubicBezTo>
                    <a:pt x="608" y="2721"/>
                    <a:pt x="740" y="2747"/>
                    <a:pt x="872" y="2747"/>
                  </a:cubicBezTo>
                  <a:cubicBezTo>
                    <a:pt x="1189" y="2747"/>
                    <a:pt x="1453" y="2668"/>
                    <a:pt x="1612" y="2536"/>
                  </a:cubicBezTo>
                  <a:cubicBezTo>
                    <a:pt x="1796" y="2404"/>
                    <a:pt x="1876" y="2219"/>
                    <a:pt x="1876" y="1955"/>
                  </a:cubicBezTo>
                  <a:cubicBezTo>
                    <a:pt x="1876" y="1744"/>
                    <a:pt x="1823" y="1559"/>
                    <a:pt x="1691" y="1453"/>
                  </a:cubicBezTo>
                  <a:cubicBezTo>
                    <a:pt x="1559" y="1321"/>
                    <a:pt x="1374" y="1215"/>
                    <a:pt x="1083" y="1162"/>
                  </a:cubicBezTo>
                  <a:lnTo>
                    <a:pt x="872" y="1136"/>
                  </a:lnTo>
                  <a:cubicBezTo>
                    <a:pt x="687" y="1083"/>
                    <a:pt x="555" y="1030"/>
                    <a:pt x="476" y="978"/>
                  </a:cubicBezTo>
                  <a:cubicBezTo>
                    <a:pt x="396" y="925"/>
                    <a:pt x="370" y="845"/>
                    <a:pt x="370" y="713"/>
                  </a:cubicBezTo>
                  <a:cubicBezTo>
                    <a:pt x="370" y="581"/>
                    <a:pt x="423" y="476"/>
                    <a:pt x="529" y="396"/>
                  </a:cubicBezTo>
                  <a:cubicBezTo>
                    <a:pt x="634" y="317"/>
                    <a:pt x="793" y="291"/>
                    <a:pt x="978" y="291"/>
                  </a:cubicBezTo>
                  <a:cubicBezTo>
                    <a:pt x="1083" y="291"/>
                    <a:pt x="1215" y="291"/>
                    <a:pt x="1321" y="344"/>
                  </a:cubicBezTo>
                  <a:cubicBezTo>
                    <a:pt x="1453" y="370"/>
                    <a:pt x="1585" y="423"/>
                    <a:pt x="1717" y="476"/>
                  </a:cubicBezTo>
                  <a:lnTo>
                    <a:pt x="1717" y="132"/>
                  </a:lnTo>
                  <a:cubicBezTo>
                    <a:pt x="1585" y="79"/>
                    <a:pt x="1453" y="53"/>
                    <a:pt x="1321" y="27"/>
                  </a:cubicBezTo>
                  <a:cubicBezTo>
                    <a:pt x="1189" y="0"/>
                    <a:pt x="1057" y="0"/>
                    <a:pt x="951"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1"/>
            <p:cNvSpPr/>
            <p:nvPr/>
          </p:nvSpPr>
          <p:spPr>
            <a:xfrm>
              <a:off x="1667125" y="2784200"/>
              <a:ext cx="56150" cy="66050"/>
            </a:xfrm>
            <a:custGeom>
              <a:rect b="b" l="l" r="r" t="t"/>
              <a:pathLst>
                <a:path extrusionOk="0" h="2642" w="2246">
                  <a:moveTo>
                    <a:pt x="1" y="0"/>
                  </a:moveTo>
                  <a:lnTo>
                    <a:pt x="1" y="291"/>
                  </a:lnTo>
                  <a:lnTo>
                    <a:pt x="951" y="291"/>
                  </a:lnTo>
                  <a:lnTo>
                    <a:pt x="951" y="2641"/>
                  </a:lnTo>
                  <a:lnTo>
                    <a:pt x="1321" y="2641"/>
                  </a:lnTo>
                  <a:lnTo>
                    <a:pt x="1321" y="291"/>
                  </a:lnTo>
                  <a:lnTo>
                    <a:pt x="2246" y="291"/>
                  </a:lnTo>
                  <a:lnTo>
                    <a:pt x="2246"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1"/>
            <p:cNvSpPr/>
            <p:nvPr/>
          </p:nvSpPr>
          <p:spPr>
            <a:xfrm>
              <a:off x="1211475" y="2951925"/>
              <a:ext cx="181625" cy="25"/>
            </a:xfrm>
            <a:custGeom>
              <a:rect b="b" l="l" r="r" t="t"/>
              <a:pathLst>
                <a:path extrusionOk="0" fill="none" h="1" w="7265">
                  <a:moveTo>
                    <a:pt x="1" y="0"/>
                  </a:moveTo>
                  <a:lnTo>
                    <a:pt x="7265" y="0"/>
                  </a:lnTo>
                </a:path>
              </a:pathLst>
            </a:custGeom>
            <a:noFill/>
            <a:ln cap="rnd" cmpd="sng" w="12550">
              <a:solidFill>
                <a:srgbClr val="A48C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1"/>
            <p:cNvSpPr/>
            <p:nvPr/>
          </p:nvSpPr>
          <p:spPr>
            <a:xfrm>
              <a:off x="1475625" y="2916925"/>
              <a:ext cx="39650" cy="66725"/>
            </a:xfrm>
            <a:custGeom>
              <a:rect b="b" l="l" r="r" t="t"/>
              <a:pathLst>
                <a:path extrusionOk="0" h="2669" w="1586">
                  <a:moveTo>
                    <a:pt x="634" y="0"/>
                  </a:moveTo>
                  <a:lnTo>
                    <a:pt x="0" y="132"/>
                  </a:lnTo>
                  <a:lnTo>
                    <a:pt x="0" y="476"/>
                  </a:lnTo>
                  <a:lnTo>
                    <a:pt x="634" y="344"/>
                  </a:lnTo>
                  <a:lnTo>
                    <a:pt x="634" y="2351"/>
                  </a:lnTo>
                  <a:lnTo>
                    <a:pt x="53" y="2351"/>
                  </a:lnTo>
                  <a:lnTo>
                    <a:pt x="53" y="2668"/>
                  </a:lnTo>
                  <a:lnTo>
                    <a:pt x="1585" y="2668"/>
                  </a:lnTo>
                  <a:lnTo>
                    <a:pt x="1585" y="2351"/>
                  </a:lnTo>
                  <a:lnTo>
                    <a:pt x="978" y="2351"/>
                  </a:lnTo>
                  <a:lnTo>
                    <a:pt x="978"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1"/>
            <p:cNvSpPr/>
            <p:nvPr/>
          </p:nvSpPr>
          <p:spPr>
            <a:xfrm>
              <a:off x="1529775" y="2916250"/>
              <a:ext cx="42275" cy="67400"/>
            </a:xfrm>
            <a:custGeom>
              <a:rect b="b" l="l" r="r" t="t"/>
              <a:pathLst>
                <a:path extrusionOk="0" h="2696" w="1691">
                  <a:moveTo>
                    <a:pt x="766" y="1"/>
                  </a:moveTo>
                  <a:cubicBezTo>
                    <a:pt x="661" y="1"/>
                    <a:pt x="555" y="1"/>
                    <a:pt x="423" y="27"/>
                  </a:cubicBezTo>
                  <a:cubicBezTo>
                    <a:pt x="317" y="54"/>
                    <a:pt x="185" y="107"/>
                    <a:pt x="27" y="159"/>
                  </a:cubicBezTo>
                  <a:lnTo>
                    <a:pt x="27" y="529"/>
                  </a:lnTo>
                  <a:cubicBezTo>
                    <a:pt x="159" y="450"/>
                    <a:pt x="317" y="397"/>
                    <a:pt x="423" y="344"/>
                  </a:cubicBezTo>
                  <a:cubicBezTo>
                    <a:pt x="555" y="318"/>
                    <a:pt x="661" y="291"/>
                    <a:pt x="793" y="291"/>
                  </a:cubicBezTo>
                  <a:cubicBezTo>
                    <a:pt x="951" y="291"/>
                    <a:pt x="1083" y="344"/>
                    <a:pt x="1163" y="423"/>
                  </a:cubicBezTo>
                  <a:cubicBezTo>
                    <a:pt x="1268" y="503"/>
                    <a:pt x="1321" y="635"/>
                    <a:pt x="1321" y="767"/>
                  </a:cubicBezTo>
                  <a:cubicBezTo>
                    <a:pt x="1321" y="846"/>
                    <a:pt x="1295" y="952"/>
                    <a:pt x="1242" y="1031"/>
                  </a:cubicBezTo>
                  <a:cubicBezTo>
                    <a:pt x="1215" y="1110"/>
                    <a:pt x="1136" y="1242"/>
                    <a:pt x="1004" y="1348"/>
                  </a:cubicBezTo>
                  <a:cubicBezTo>
                    <a:pt x="951" y="1427"/>
                    <a:pt x="793" y="1586"/>
                    <a:pt x="555" y="1823"/>
                  </a:cubicBezTo>
                  <a:cubicBezTo>
                    <a:pt x="317" y="2061"/>
                    <a:pt x="132" y="2246"/>
                    <a:pt x="0" y="2378"/>
                  </a:cubicBezTo>
                  <a:lnTo>
                    <a:pt x="0" y="2695"/>
                  </a:lnTo>
                  <a:lnTo>
                    <a:pt x="1691" y="2695"/>
                  </a:lnTo>
                  <a:lnTo>
                    <a:pt x="1691" y="2378"/>
                  </a:lnTo>
                  <a:lnTo>
                    <a:pt x="449" y="2378"/>
                  </a:lnTo>
                  <a:cubicBezTo>
                    <a:pt x="740" y="2088"/>
                    <a:pt x="951" y="1850"/>
                    <a:pt x="1110" y="1691"/>
                  </a:cubicBezTo>
                  <a:cubicBezTo>
                    <a:pt x="1268" y="1533"/>
                    <a:pt x="1374" y="1427"/>
                    <a:pt x="1400" y="1401"/>
                  </a:cubicBezTo>
                  <a:cubicBezTo>
                    <a:pt x="1506" y="1269"/>
                    <a:pt x="1585" y="1163"/>
                    <a:pt x="1612" y="1057"/>
                  </a:cubicBezTo>
                  <a:cubicBezTo>
                    <a:pt x="1664" y="952"/>
                    <a:pt x="1664" y="846"/>
                    <a:pt x="1664" y="740"/>
                  </a:cubicBezTo>
                  <a:cubicBezTo>
                    <a:pt x="1664" y="503"/>
                    <a:pt x="1585" y="344"/>
                    <a:pt x="1427" y="186"/>
                  </a:cubicBezTo>
                  <a:cubicBezTo>
                    <a:pt x="1268" y="54"/>
                    <a:pt x="1057" y="1"/>
                    <a:pt x="766"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1"/>
            <p:cNvSpPr/>
            <p:nvPr/>
          </p:nvSpPr>
          <p:spPr>
            <a:xfrm>
              <a:off x="1587875" y="2916925"/>
              <a:ext cx="42950" cy="67375"/>
            </a:xfrm>
            <a:custGeom>
              <a:rect b="b" l="l" r="r" t="t"/>
              <a:pathLst>
                <a:path extrusionOk="0" h="2695" w="1718">
                  <a:moveTo>
                    <a:pt x="107" y="0"/>
                  </a:moveTo>
                  <a:lnTo>
                    <a:pt x="107" y="1347"/>
                  </a:lnTo>
                  <a:cubicBezTo>
                    <a:pt x="212" y="1295"/>
                    <a:pt x="318" y="1268"/>
                    <a:pt x="397" y="1242"/>
                  </a:cubicBezTo>
                  <a:cubicBezTo>
                    <a:pt x="503" y="1215"/>
                    <a:pt x="608" y="1215"/>
                    <a:pt x="688" y="1215"/>
                  </a:cubicBezTo>
                  <a:cubicBezTo>
                    <a:pt x="899" y="1215"/>
                    <a:pt x="1057" y="1268"/>
                    <a:pt x="1189" y="1374"/>
                  </a:cubicBezTo>
                  <a:cubicBezTo>
                    <a:pt x="1295" y="1479"/>
                    <a:pt x="1348" y="1638"/>
                    <a:pt x="1348" y="1823"/>
                  </a:cubicBezTo>
                  <a:cubicBezTo>
                    <a:pt x="1348" y="2008"/>
                    <a:pt x="1295" y="2140"/>
                    <a:pt x="1189" y="2245"/>
                  </a:cubicBezTo>
                  <a:cubicBezTo>
                    <a:pt x="1057" y="2351"/>
                    <a:pt x="899" y="2404"/>
                    <a:pt x="688" y="2404"/>
                  </a:cubicBezTo>
                  <a:cubicBezTo>
                    <a:pt x="556" y="2404"/>
                    <a:pt x="450" y="2404"/>
                    <a:pt x="344" y="2378"/>
                  </a:cubicBezTo>
                  <a:cubicBezTo>
                    <a:pt x="212" y="2325"/>
                    <a:pt x="107" y="2298"/>
                    <a:pt x="1" y="2245"/>
                  </a:cubicBezTo>
                  <a:lnTo>
                    <a:pt x="1" y="2589"/>
                  </a:lnTo>
                  <a:cubicBezTo>
                    <a:pt x="133" y="2642"/>
                    <a:pt x="239" y="2668"/>
                    <a:pt x="371" y="2668"/>
                  </a:cubicBezTo>
                  <a:cubicBezTo>
                    <a:pt x="476" y="2695"/>
                    <a:pt x="582" y="2695"/>
                    <a:pt x="714" y="2695"/>
                  </a:cubicBezTo>
                  <a:cubicBezTo>
                    <a:pt x="1031" y="2695"/>
                    <a:pt x="1269" y="2615"/>
                    <a:pt x="1454" y="2483"/>
                  </a:cubicBezTo>
                  <a:cubicBezTo>
                    <a:pt x="1639" y="2325"/>
                    <a:pt x="1718" y="2087"/>
                    <a:pt x="1718" y="1796"/>
                  </a:cubicBezTo>
                  <a:cubicBezTo>
                    <a:pt x="1718" y="1532"/>
                    <a:pt x="1639" y="1321"/>
                    <a:pt x="1454" y="1163"/>
                  </a:cubicBezTo>
                  <a:cubicBezTo>
                    <a:pt x="1295" y="978"/>
                    <a:pt x="1057" y="898"/>
                    <a:pt x="767" y="898"/>
                  </a:cubicBezTo>
                  <a:cubicBezTo>
                    <a:pt x="714" y="898"/>
                    <a:pt x="661" y="925"/>
                    <a:pt x="608" y="925"/>
                  </a:cubicBezTo>
                  <a:cubicBezTo>
                    <a:pt x="556" y="925"/>
                    <a:pt x="503" y="951"/>
                    <a:pt x="450" y="951"/>
                  </a:cubicBezTo>
                  <a:lnTo>
                    <a:pt x="450" y="317"/>
                  </a:lnTo>
                  <a:lnTo>
                    <a:pt x="1533" y="317"/>
                  </a:lnTo>
                  <a:lnTo>
                    <a:pt x="1533"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1"/>
            <p:cNvSpPr/>
            <p:nvPr/>
          </p:nvSpPr>
          <p:spPr>
            <a:xfrm>
              <a:off x="1638725" y="2983625"/>
              <a:ext cx="25" cy="25"/>
            </a:xfrm>
            <a:custGeom>
              <a:rect b="b" l="l" r="r" t="t"/>
              <a:pathLst>
                <a:path extrusionOk="0" h="1" w="1">
                  <a:moveTo>
                    <a:pt x="1" y="0"/>
                  </a:move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1"/>
            <p:cNvSpPr/>
            <p:nvPr/>
          </p:nvSpPr>
          <p:spPr>
            <a:xfrm>
              <a:off x="1673725" y="2916250"/>
              <a:ext cx="46925" cy="68700"/>
            </a:xfrm>
            <a:custGeom>
              <a:rect b="b" l="l" r="r" t="t"/>
              <a:pathLst>
                <a:path extrusionOk="0" h="2748" w="1877">
                  <a:moveTo>
                    <a:pt x="925" y="1"/>
                  </a:moveTo>
                  <a:cubicBezTo>
                    <a:pt x="635" y="1"/>
                    <a:pt x="423" y="54"/>
                    <a:pt x="238" y="186"/>
                  </a:cubicBezTo>
                  <a:cubicBezTo>
                    <a:pt x="80" y="318"/>
                    <a:pt x="1" y="503"/>
                    <a:pt x="1" y="740"/>
                  </a:cubicBezTo>
                  <a:cubicBezTo>
                    <a:pt x="1" y="952"/>
                    <a:pt x="54" y="1110"/>
                    <a:pt x="186" y="1216"/>
                  </a:cubicBezTo>
                  <a:cubicBezTo>
                    <a:pt x="291" y="1322"/>
                    <a:pt x="503" y="1401"/>
                    <a:pt x="767" y="1480"/>
                  </a:cubicBezTo>
                  <a:lnTo>
                    <a:pt x="978" y="1506"/>
                  </a:lnTo>
                  <a:cubicBezTo>
                    <a:pt x="1163" y="1559"/>
                    <a:pt x="1295" y="1612"/>
                    <a:pt x="1374" y="1665"/>
                  </a:cubicBezTo>
                  <a:cubicBezTo>
                    <a:pt x="1453" y="1744"/>
                    <a:pt x="1480" y="1850"/>
                    <a:pt x="1480" y="1982"/>
                  </a:cubicBezTo>
                  <a:cubicBezTo>
                    <a:pt x="1480" y="2140"/>
                    <a:pt x="1427" y="2246"/>
                    <a:pt x="1321" y="2325"/>
                  </a:cubicBezTo>
                  <a:cubicBezTo>
                    <a:pt x="1216" y="2405"/>
                    <a:pt x="1057" y="2431"/>
                    <a:pt x="846" y="2431"/>
                  </a:cubicBezTo>
                  <a:cubicBezTo>
                    <a:pt x="714" y="2431"/>
                    <a:pt x="582" y="2431"/>
                    <a:pt x="450" y="2378"/>
                  </a:cubicBezTo>
                  <a:cubicBezTo>
                    <a:pt x="291" y="2352"/>
                    <a:pt x="159" y="2272"/>
                    <a:pt x="1" y="2193"/>
                  </a:cubicBezTo>
                  <a:lnTo>
                    <a:pt x="1" y="2563"/>
                  </a:lnTo>
                  <a:cubicBezTo>
                    <a:pt x="159" y="2616"/>
                    <a:pt x="318" y="2669"/>
                    <a:pt x="450" y="2695"/>
                  </a:cubicBezTo>
                  <a:cubicBezTo>
                    <a:pt x="582" y="2722"/>
                    <a:pt x="740" y="2748"/>
                    <a:pt x="846" y="2748"/>
                  </a:cubicBezTo>
                  <a:cubicBezTo>
                    <a:pt x="1189" y="2748"/>
                    <a:pt x="1427" y="2669"/>
                    <a:pt x="1612" y="2537"/>
                  </a:cubicBezTo>
                  <a:cubicBezTo>
                    <a:pt x="1770" y="2405"/>
                    <a:pt x="1876" y="2220"/>
                    <a:pt x="1876" y="1956"/>
                  </a:cubicBezTo>
                  <a:cubicBezTo>
                    <a:pt x="1876" y="1744"/>
                    <a:pt x="1797" y="1559"/>
                    <a:pt x="1665" y="1427"/>
                  </a:cubicBezTo>
                  <a:cubicBezTo>
                    <a:pt x="1559" y="1322"/>
                    <a:pt x="1348" y="1216"/>
                    <a:pt x="1084" y="1163"/>
                  </a:cubicBezTo>
                  <a:lnTo>
                    <a:pt x="872" y="1137"/>
                  </a:lnTo>
                  <a:cubicBezTo>
                    <a:pt x="661" y="1084"/>
                    <a:pt x="529" y="1031"/>
                    <a:pt x="476" y="978"/>
                  </a:cubicBezTo>
                  <a:cubicBezTo>
                    <a:pt x="397" y="925"/>
                    <a:pt x="371" y="820"/>
                    <a:pt x="371" y="714"/>
                  </a:cubicBezTo>
                  <a:cubicBezTo>
                    <a:pt x="371" y="582"/>
                    <a:pt x="423" y="476"/>
                    <a:pt x="529" y="397"/>
                  </a:cubicBezTo>
                  <a:cubicBezTo>
                    <a:pt x="635" y="318"/>
                    <a:pt x="767" y="291"/>
                    <a:pt x="978" y="291"/>
                  </a:cubicBezTo>
                  <a:cubicBezTo>
                    <a:pt x="1084" y="291"/>
                    <a:pt x="1189" y="291"/>
                    <a:pt x="1321" y="318"/>
                  </a:cubicBezTo>
                  <a:cubicBezTo>
                    <a:pt x="1427" y="371"/>
                    <a:pt x="1559" y="397"/>
                    <a:pt x="1718" y="476"/>
                  </a:cubicBezTo>
                  <a:lnTo>
                    <a:pt x="1718" y="133"/>
                  </a:lnTo>
                  <a:cubicBezTo>
                    <a:pt x="1559" y="80"/>
                    <a:pt x="1427" y="54"/>
                    <a:pt x="1321" y="27"/>
                  </a:cubicBezTo>
                  <a:cubicBezTo>
                    <a:pt x="1189" y="1"/>
                    <a:pt x="1057" y="1"/>
                    <a:pt x="925"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1"/>
            <p:cNvSpPr/>
            <p:nvPr/>
          </p:nvSpPr>
          <p:spPr>
            <a:xfrm>
              <a:off x="1725250" y="2916925"/>
              <a:ext cx="56150" cy="66725"/>
            </a:xfrm>
            <a:custGeom>
              <a:rect b="b" l="l" r="r" t="t"/>
              <a:pathLst>
                <a:path extrusionOk="0" h="2669" w="2246">
                  <a:moveTo>
                    <a:pt x="0" y="0"/>
                  </a:moveTo>
                  <a:lnTo>
                    <a:pt x="0" y="317"/>
                  </a:lnTo>
                  <a:lnTo>
                    <a:pt x="925" y="317"/>
                  </a:lnTo>
                  <a:lnTo>
                    <a:pt x="925" y="2668"/>
                  </a:lnTo>
                  <a:lnTo>
                    <a:pt x="1294" y="2668"/>
                  </a:lnTo>
                  <a:lnTo>
                    <a:pt x="1294" y="317"/>
                  </a:lnTo>
                  <a:lnTo>
                    <a:pt x="2245" y="317"/>
                  </a:lnTo>
                  <a:lnTo>
                    <a:pt x="2245"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1"/>
            <p:cNvSpPr/>
            <p:nvPr/>
          </p:nvSpPr>
          <p:spPr>
            <a:xfrm>
              <a:off x="1211475" y="3084650"/>
              <a:ext cx="181625" cy="25"/>
            </a:xfrm>
            <a:custGeom>
              <a:rect b="b" l="l" r="r" t="t"/>
              <a:pathLst>
                <a:path extrusionOk="0" fill="none" h="1" w="7265">
                  <a:moveTo>
                    <a:pt x="1" y="0"/>
                  </a:moveTo>
                  <a:lnTo>
                    <a:pt x="7265" y="0"/>
                  </a:lnTo>
                </a:path>
              </a:pathLst>
            </a:custGeom>
            <a:noFill/>
            <a:ln cap="rnd" cmpd="sng" w="12550">
              <a:solidFill>
                <a:srgbClr val="E866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a:off x="1472325" y="3050300"/>
              <a:ext cx="42950" cy="67400"/>
            </a:xfrm>
            <a:custGeom>
              <a:rect b="b" l="l" r="r" t="t"/>
              <a:pathLst>
                <a:path extrusionOk="0" h="2696" w="1718">
                  <a:moveTo>
                    <a:pt x="106" y="1"/>
                  </a:moveTo>
                  <a:lnTo>
                    <a:pt x="106" y="1348"/>
                  </a:lnTo>
                  <a:cubicBezTo>
                    <a:pt x="212" y="1295"/>
                    <a:pt x="317" y="1269"/>
                    <a:pt x="397" y="1242"/>
                  </a:cubicBezTo>
                  <a:cubicBezTo>
                    <a:pt x="502" y="1216"/>
                    <a:pt x="608" y="1216"/>
                    <a:pt x="687" y="1216"/>
                  </a:cubicBezTo>
                  <a:cubicBezTo>
                    <a:pt x="898" y="1216"/>
                    <a:pt x="1057" y="1269"/>
                    <a:pt x="1189" y="1374"/>
                  </a:cubicBezTo>
                  <a:cubicBezTo>
                    <a:pt x="1295" y="1480"/>
                    <a:pt x="1347" y="1612"/>
                    <a:pt x="1347" y="1797"/>
                  </a:cubicBezTo>
                  <a:cubicBezTo>
                    <a:pt x="1347" y="1982"/>
                    <a:pt x="1295" y="2141"/>
                    <a:pt x="1189" y="2246"/>
                  </a:cubicBezTo>
                  <a:cubicBezTo>
                    <a:pt x="1057" y="2352"/>
                    <a:pt x="898" y="2405"/>
                    <a:pt x="687" y="2405"/>
                  </a:cubicBezTo>
                  <a:cubicBezTo>
                    <a:pt x="581" y="2405"/>
                    <a:pt x="449" y="2378"/>
                    <a:pt x="344" y="2352"/>
                  </a:cubicBezTo>
                  <a:cubicBezTo>
                    <a:pt x="212" y="2325"/>
                    <a:pt x="106" y="2299"/>
                    <a:pt x="0" y="2220"/>
                  </a:cubicBezTo>
                  <a:lnTo>
                    <a:pt x="0" y="2590"/>
                  </a:lnTo>
                  <a:cubicBezTo>
                    <a:pt x="132" y="2616"/>
                    <a:pt x="238" y="2669"/>
                    <a:pt x="370" y="2669"/>
                  </a:cubicBezTo>
                  <a:cubicBezTo>
                    <a:pt x="476" y="2695"/>
                    <a:pt x="581" y="2695"/>
                    <a:pt x="714" y="2695"/>
                  </a:cubicBezTo>
                  <a:cubicBezTo>
                    <a:pt x="1031" y="2695"/>
                    <a:pt x="1268" y="2616"/>
                    <a:pt x="1453" y="2457"/>
                  </a:cubicBezTo>
                  <a:cubicBezTo>
                    <a:pt x="1638" y="2299"/>
                    <a:pt x="1717" y="2088"/>
                    <a:pt x="1717" y="1797"/>
                  </a:cubicBezTo>
                  <a:cubicBezTo>
                    <a:pt x="1717" y="1533"/>
                    <a:pt x="1638" y="1322"/>
                    <a:pt x="1453" y="1137"/>
                  </a:cubicBezTo>
                  <a:cubicBezTo>
                    <a:pt x="1295" y="978"/>
                    <a:pt x="1057" y="899"/>
                    <a:pt x="766" y="899"/>
                  </a:cubicBezTo>
                  <a:cubicBezTo>
                    <a:pt x="714" y="899"/>
                    <a:pt x="661" y="899"/>
                    <a:pt x="608" y="925"/>
                  </a:cubicBezTo>
                  <a:cubicBezTo>
                    <a:pt x="555" y="925"/>
                    <a:pt x="502" y="925"/>
                    <a:pt x="449" y="952"/>
                  </a:cubicBezTo>
                  <a:lnTo>
                    <a:pt x="449" y="318"/>
                  </a:lnTo>
                  <a:lnTo>
                    <a:pt x="1532" y="318"/>
                  </a:lnTo>
                  <a:lnTo>
                    <a:pt x="1532"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1"/>
            <p:cNvSpPr/>
            <p:nvPr/>
          </p:nvSpPr>
          <p:spPr>
            <a:xfrm>
              <a:off x="1529100" y="3049000"/>
              <a:ext cx="45600" cy="68700"/>
            </a:xfrm>
            <a:custGeom>
              <a:rect b="b" l="l" r="r" t="t"/>
              <a:pathLst>
                <a:path extrusionOk="0" h="2748" w="1824">
                  <a:moveTo>
                    <a:pt x="873" y="291"/>
                  </a:moveTo>
                  <a:cubicBezTo>
                    <a:pt x="1031" y="291"/>
                    <a:pt x="1163" y="344"/>
                    <a:pt x="1269" y="449"/>
                  </a:cubicBezTo>
                  <a:cubicBezTo>
                    <a:pt x="1348" y="581"/>
                    <a:pt x="1401" y="713"/>
                    <a:pt x="1401" y="898"/>
                  </a:cubicBezTo>
                  <a:cubicBezTo>
                    <a:pt x="1401" y="1110"/>
                    <a:pt x="1348" y="1268"/>
                    <a:pt x="1269" y="1374"/>
                  </a:cubicBezTo>
                  <a:cubicBezTo>
                    <a:pt x="1163" y="1479"/>
                    <a:pt x="1031" y="1532"/>
                    <a:pt x="873" y="1532"/>
                  </a:cubicBezTo>
                  <a:cubicBezTo>
                    <a:pt x="714" y="1532"/>
                    <a:pt x="582" y="1479"/>
                    <a:pt x="503" y="1374"/>
                  </a:cubicBezTo>
                  <a:cubicBezTo>
                    <a:pt x="397" y="1242"/>
                    <a:pt x="344" y="1110"/>
                    <a:pt x="344" y="898"/>
                  </a:cubicBezTo>
                  <a:cubicBezTo>
                    <a:pt x="344" y="713"/>
                    <a:pt x="397" y="581"/>
                    <a:pt x="503" y="449"/>
                  </a:cubicBezTo>
                  <a:cubicBezTo>
                    <a:pt x="582" y="344"/>
                    <a:pt x="714" y="291"/>
                    <a:pt x="873" y="291"/>
                  </a:cubicBezTo>
                  <a:close/>
                  <a:moveTo>
                    <a:pt x="873" y="0"/>
                  </a:moveTo>
                  <a:cubicBezTo>
                    <a:pt x="609" y="0"/>
                    <a:pt x="397" y="79"/>
                    <a:pt x="239" y="264"/>
                  </a:cubicBezTo>
                  <a:cubicBezTo>
                    <a:pt x="80" y="423"/>
                    <a:pt x="1" y="634"/>
                    <a:pt x="1" y="898"/>
                  </a:cubicBezTo>
                  <a:cubicBezTo>
                    <a:pt x="1" y="1189"/>
                    <a:pt x="80" y="1400"/>
                    <a:pt x="239" y="1559"/>
                  </a:cubicBezTo>
                  <a:cubicBezTo>
                    <a:pt x="371" y="1717"/>
                    <a:pt x="582" y="1796"/>
                    <a:pt x="846" y="1796"/>
                  </a:cubicBezTo>
                  <a:cubicBezTo>
                    <a:pt x="978" y="1796"/>
                    <a:pt x="1110" y="1770"/>
                    <a:pt x="1216" y="1717"/>
                  </a:cubicBezTo>
                  <a:cubicBezTo>
                    <a:pt x="1322" y="1664"/>
                    <a:pt x="1401" y="1585"/>
                    <a:pt x="1480" y="1479"/>
                  </a:cubicBezTo>
                  <a:lnTo>
                    <a:pt x="1480" y="1479"/>
                  </a:lnTo>
                  <a:cubicBezTo>
                    <a:pt x="1454" y="1823"/>
                    <a:pt x="1375" y="2060"/>
                    <a:pt x="1242" y="2219"/>
                  </a:cubicBezTo>
                  <a:cubicBezTo>
                    <a:pt x="1137" y="2377"/>
                    <a:pt x="952" y="2457"/>
                    <a:pt x="714" y="2457"/>
                  </a:cubicBezTo>
                  <a:cubicBezTo>
                    <a:pt x="635" y="2457"/>
                    <a:pt x="529" y="2430"/>
                    <a:pt x="450" y="2430"/>
                  </a:cubicBezTo>
                  <a:cubicBezTo>
                    <a:pt x="344" y="2404"/>
                    <a:pt x="265" y="2377"/>
                    <a:pt x="159" y="2325"/>
                  </a:cubicBezTo>
                  <a:lnTo>
                    <a:pt x="159" y="2642"/>
                  </a:lnTo>
                  <a:cubicBezTo>
                    <a:pt x="265" y="2694"/>
                    <a:pt x="371" y="2721"/>
                    <a:pt x="450" y="2721"/>
                  </a:cubicBezTo>
                  <a:cubicBezTo>
                    <a:pt x="556" y="2747"/>
                    <a:pt x="635" y="2747"/>
                    <a:pt x="741" y="2747"/>
                  </a:cubicBezTo>
                  <a:cubicBezTo>
                    <a:pt x="1058" y="2747"/>
                    <a:pt x="1322" y="2642"/>
                    <a:pt x="1533" y="2377"/>
                  </a:cubicBezTo>
                  <a:cubicBezTo>
                    <a:pt x="1718" y="2140"/>
                    <a:pt x="1824" y="1796"/>
                    <a:pt x="1824" y="1374"/>
                  </a:cubicBezTo>
                  <a:cubicBezTo>
                    <a:pt x="1824" y="925"/>
                    <a:pt x="1744" y="608"/>
                    <a:pt x="1586" y="370"/>
                  </a:cubicBezTo>
                  <a:cubicBezTo>
                    <a:pt x="1427" y="132"/>
                    <a:pt x="1190" y="0"/>
                    <a:pt x="873"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1"/>
            <p:cNvSpPr/>
            <p:nvPr/>
          </p:nvSpPr>
          <p:spPr>
            <a:xfrm>
              <a:off x="1581275" y="3116350"/>
              <a:ext cx="25" cy="25"/>
            </a:xfrm>
            <a:custGeom>
              <a:rect b="b" l="l" r="r" t="t"/>
              <a:pathLst>
                <a:path extrusionOk="0" h="1" w="1">
                  <a:moveTo>
                    <a:pt x="1" y="0"/>
                  </a:move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1"/>
            <p:cNvSpPr/>
            <p:nvPr/>
          </p:nvSpPr>
          <p:spPr>
            <a:xfrm>
              <a:off x="1615625" y="3049000"/>
              <a:ext cx="46900" cy="68700"/>
            </a:xfrm>
            <a:custGeom>
              <a:rect b="b" l="l" r="r" t="t"/>
              <a:pathLst>
                <a:path extrusionOk="0" h="2748" w="1876">
                  <a:moveTo>
                    <a:pt x="951" y="0"/>
                  </a:moveTo>
                  <a:cubicBezTo>
                    <a:pt x="661" y="0"/>
                    <a:pt x="423" y="79"/>
                    <a:pt x="264" y="211"/>
                  </a:cubicBezTo>
                  <a:cubicBezTo>
                    <a:pt x="106" y="344"/>
                    <a:pt x="0" y="528"/>
                    <a:pt x="0" y="766"/>
                  </a:cubicBezTo>
                  <a:cubicBezTo>
                    <a:pt x="0" y="977"/>
                    <a:pt x="79" y="1136"/>
                    <a:pt x="185" y="1242"/>
                  </a:cubicBezTo>
                  <a:cubicBezTo>
                    <a:pt x="317" y="1347"/>
                    <a:pt x="502" y="1426"/>
                    <a:pt x="766" y="1479"/>
                  </a:cubicBezTo>
                  <a:lnTo>
                    <a:pt x="978" y="1532"/>
                  </a:lnTo>
                  <a:cubicBezTo>
                    <a:pt x="1162" y="1559"/>
                    <a:pt x="1295" y="1611"/>
                    <a:pt x="1374" y="1691"/>
                  </a:cubicBezTo>
                  <a:cubicBezTo>
                    <a:pt x="1453" y="1770"/>
                    <a:pt x="1506" y="1876"/>
                    <a:pt x="1506" y="2008"/>
                  </a:cubicBezTo>
                  <a:cubicBezTo>
                    <a:pt x="1506" y="2140"/>
                    <a:pt x="1453" y="2272"/>
                    <a:pt x="1347" y="2351"/>
                  </a:cubicBezTo>
                  <a:cubicBezTo>
                    <a:pt x="1215" y="2430"/>
                    <a:pt x="1057" y="2457"/>
                    <a:pt x="872" y="2457"/>
                  </a:cubicBezTo>
                  <a:cubicBezTo>
                    <a:pt x="740" y="2457"/>
                    <a:pt x="581" y="2430"/>
                    <a:pt x="449" y="2404"/>
                  </a:cubicBezTo>
                  <a:cubicBezTo>
                    <a:pt x="317" y="2351"/>
                    <a:pt x="159" y="2298"/>
                    <a:pt x="27" y="2219"/>
                  </a:cubicBezTo>
                  <a:lnTo>
                    <a:pt x="27" y="2589"/>
                  </a:lnTo>
                  <a:cubicBezTo>
                    <a:pt x="185" y="2642"/>
                    <a:pt x="317" y="2694"/>
                    <a:pt x="476" y="2721"/>
                  </a:cubicBezTo>
                  <a:cubicBezTo>
                    <a:pt x="608" y="2747"/>
                    <a:pt x="740" y="2747"/>
                    <a:pt x="872" y="2747"/>
                  </a:cubicBezTo>
                  <a:cubicBezTo>
                    <a:pt x="1189" y="2747"/>
                    <a:pt x="1453" y="2694"/>
                    <a:pt x="1612" y="2562"/>
                  </a:cubicBezTo>
                  <a:cubicBezTo>
                    <a:pt x="1796" y="2430"/>
                    <a:pt x="1876" y="2245"/>
                    <a:pt x="1876" y="1981"/>
                  </a:cubicBezTo>
                  <a:cubicBezTo>
                    <a:pt x="1876" y="1770"/>
                    <a:pt x="1823" y="1585"/>
                    <a:pt x="1691" y="1453"/>
                  </a:cubicBezTo>
                  <a:cubicBezTo>
                    <a:pt x="1559" y="1321"/>
                    <a:pt x="1374" y="1242"/>
                    <a:pt x="1083" y="1189"/>
                  </a:cubicBezTo>
                  <a:lnTo>
                    <a:pt x="872" y="1136"/>
                  </a:lnTo>
                  <a:cubicBezTo>
                    <a:pt x="687" y="1110"/>
                    <a:pt x="555" y="1057"/>
                    <a:pt x="476" y="1004"/>
                  </a:cubicBezTo>
                  <a:cubicBezTo>
                    <a:pt x="396" y="951"/>
                    <a:pt x="370" y="845"/>
                    <a:pt x="370" y="740"/>
                  </a:cubicBezTo>
                  <a:cubicBezTo>
                    <a:pt x="370" y="608"/>
                    <a:pt x="423" y="502"/>
                    <a:pt x="529" y="423"/>
                  </a:cubicBezTo>
                  <a:cubicBezTo>
                    <a:pt x="634" y="344"/>
                    <a:pt x="793" y="291"/>
                    <a:pt x="978" y="291"/>
                  </a:cubicBezTo>
                  <a:cubicBezTo>
                    <a:pt x="1083" y="291"/>
                    <a:pt x="1215" y="317"/>
                    <a:pt x="1321" y="344"/>
                  </a:cubicBezTo>
                  <a:cubicBezTo>
                    <a:pt x="1453" y="370"/>
                    <a:pt x="1585" y="423"/>
                    <a:pt x="1717" y="502"/>
                  </a:cubicBezTo>
                  <a:lnTo>
                    <a:pt x="1717" y="132"/>
                  </a:lnTo>
                  <a:cubicBezTo>
                    <a:pt x="1585" y="106"/>
                    <a:pt x="1453" y="53"/>
                    <a:pt x="1321" y="53"/>
                  </a:cubicBezTo>
                  <a:cubicBezTo>
                    <a:pt x="1189" y="27"/>
                    <a:pt x="1057" y="0"/>
                    <a:pt x="951"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1"/>
            <p:cNvSpPr/>
            <p:nvPr/>
          </p:nvSpPr>
          <p:spPr>
            <a:xfrm>
              <a:off x="1667125" y="3050300"/>
              <a:ext cx="56150" cy="66075"/>
            </a:xfrm>
            <a:custGeom>
              <a:rect b="b" l="l" r="r" t="t"/>
              <a:pathLst>
                <a:path extrusionOk="0" h="2643" w="2246">
                  <a:moveTo>
                    <a:pt x="1" y="1"/>
                  </a:moveTo>
                  <a:lnTo>
                    <a:pt x="1" y="318"/>
                  </a:lnTo>
                  <a:lnTo>
                    <a:pt x="951" y="318"/>
                  </a:lnTo>
                  <a:lnTo>
                    <a:pt x="951" y="2642"/>
                  </a:lnTo>
                  <a:lnTo>
                    <a:pt x="1321" y="2642"/>
                  </a:lnTo>
                  <a:lnTo>
                    <a:pt x="1321" y="318"/>
                  </a:lnTo>
                  <a:lnTo>
                    <a:pt x="2246" y="318"/>
                  </a:lnTo>
                  <a:lnTo>
                    <a:pt x="2246"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1"/>
            <p:cNvSpPr/>
            <p:nvPr/>
          </p:nvSpPr>
          <p:spPr>
            <a:xfrm>
              <a:off x="1723250" y="3116350"/>
              <a:ext cx="25" cy="25"/>
            </a:xfrm>
            <a:custGeom>
              <a:rect b="b" l="l" r="r" t="t"/>
              <a:pathLst>
                <a:path extrusionOk="0" h="1" w="1">
                  <a:moveTo>
                    <a:pt x="1" y="0"/>
                  </a:move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1"/>
            <p:cNvSpPr/>
            <p:nvPr/>
          </p:nvSpPr>
          <p:spPr>
            <a:xfrm>
              <a:off x="1756925" y="3049650"/>
              <a:ext cx="53525" cy="68050"/>
            </a:xfrm>
            <a:custGeom>
              <a:rect b="b" l="l" r="r" t="t"/>
              <a:pathLst>
                <a:path extrusionOk="0" h="2722" w="2141">
                  <a:moveTo>
                    <a:pt x="1295" y="1"/>
                  </a:moveTo>
                  <a:cubicBezTo>
                    <a:pt x="899" y="1"/>
                    <a:pt x="582" y="106"/>
                    <a:pt x="344" y="344"/>
                  </a:cubicBezTo>
                  <a:cubicBezTo>
                    <a:pt x="133" y="608"/>
                    <a:pt x="1" y="925"/>
                    <a:pt x="1" y="1348"/>
                  </a:cubicBezTo>
                  <a:cubicBezTo>
                    <a:pt x="1" y="1797"/>
                    <a:pt x="133" y="2114"/>
                    <a:pt x="344" y="2378"/>
                  </a:cubicBezTo>
                  <a:cubicBezTo>
                    <a:pt x="582" y="2616"/>
                    <a:pt x="899" y="2721"/>
                    <a:pt x="1295" y="2721"/>
                  </a:cubicBezTo>
                  <a:cubicBezTo>
                    <a:pt x="1454" y="2721"/>
                    <a:pt x="1586" y="2721"/>
                    <a:pt x="1744" y="2668"/>
                  </a:cubicBezTo>
                  <a:cubicBezTo>
                    <a:pt x="1876" y="2616"/>
                    <a:pt x="2008" y="2563"/>
                    <a:pt x="2140" y="2483"/>
                  </a:cubicBezTo>
                  <a:lnTo>
                    <a:pt x="2140" y="2087"/>
                  </a:lnTo>
                  <a:cubicBezTo>
                    <a:pt x="2008" y="2219"/>
                    <a:pt x="1903" y="2299"/>
                    <a:pt x="1744" y="2351"/>
                  </a:cubicBezTo>
                  <a:cubicBezTo>
                    <a:pt x="1612" y="2404"/>
                    <a:pt x="1480" y="2431"/>
                    <a:pt x="1322" y="2431"/>
                  </a:cubicBezTo>
                  <a:cubicBezTo>
                    <a:pt x="1005" y="2431"/>
                    <a:pt x="793" y="2325"/>
                    <a:pt x="635" y="2167"/>
                  </a:cubicBezTo>
                  <a:cubicBezTo>
                    <a:pt x="476" y="1982"/>
                    <a:pt x="397" y="1717"/>
                    <a:pt x="397" y="1348"/>
                  </a:cubicBezTo>
                  <a:cubicBezTo>
                    <a:pt x="397" y="1004"/>
                    <a:pt x="476" y="740"/>
                    <a:pt x="635" y="555"/>
                  </a:cubicBezTo>
                  <a:cubicBezTo>
                    <a:pt x="793" y="370"/>
                    <a:pt x="1005" y="291"/>
                    <a:pt x="1322" y="291"/>
                  </a:cubicBezTo>
                  <a:cubicBezTo>
                    <a:pt x="1480" y="291"/>
                    <a:pt x="1612" y="318"/>
                    <a:pt x="1744" y="370"/>
                  </a:cubicBezTo>
                  <a:cubicBezTo>
                    <a:pt x="1876" y="423"/>
                    <a:pt x="2008" y="502"/>
                    <a:pt x="2140" y="608"/>
                  </a:cubicBezTo>
                  <a:lnTo>
                    <a:pt x="2140" y="238"/>
                  </a:lnTo>
                  <a:cubicBezTo>
                    <a:pt x="2008" y="159"/>
                    <a:pt x="1876" y="80"/>
                    <a:pt x="1744" y="53"/>
                  </a:cubicBezTo>
                  <a:cubicBezTo>
                    <a:pt x="1612" y="1"/>
                    <a:pt x="1454" y="1"/>
                    <a:pt x="1295"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1"/>
            <p:cNvSpPr/>
            <p:nvPr/>
          </p:nvSpPr>
          <p:spPr>
            <a:xfrm>
              <a:off x="1820325" y="3049000"/>
              <a:ext cx="61450" cy="68700"/>
            </a:xfrm>
            <a:custGeom>
              <a:rect b="b" l="l" r="r" t="t"/>
              <a:pathLst>
                <a:path extrusionOk="0" h="2748" w="2458">
                  <a:moveTo>
                    <a:pt x="1242" y="291"/>
                  </a:moveTo>
                  <a:cubicBezTo>
                    <a:pt x="1480" y="291"/>
                    <a:pt x="1691" y="396"/>
                    <a:pt x="1850" y="581"/>
                  </a:cubicBezTo>
                  <a:cubicBezTo>
                    <a:pt x="2008" y="793"/>
                    <a:pt x="2087" y="1057"/>
                    <a:pt x="2087" y="1374"/>
                  </a:cubicBezTo>
                  <a:cubicBezTo>
                    <a:pt x="2087" y="1717"/>
                    <a:pt x="2008" y="1981"/>
                    <a:pt x="1850" y="2166"/>
                  </a:cubicBezTo>
                  <a:cubicBezTo>
                    <a:pt x="1691" y="2377"/>
                    <a:pt x="1480" y="2457"/>
                    <a:pt x="1242" y="2457"/>
                  </a:cubicBezTo>
                  <a:cubicBezTo>
                    <a:pt x="978" y="2457"/>
                    <a:pt x="767" y="2377"/>
                    <a:pt x="608" y="2166"/>
                  </a:cubicBezTo>
                  <a:cubicBezTo>
                    <a:pt x="450" y="1981"/>
                    <a:pt x="370" y="1717"/>
                    <a:pt x="370" y="1374"/>
                  </a:cubicBezTo>
                  <a:cubicBezTo>
                    <a:pt x="370" y="1057"/>
                    <a:pt x="450" y="793"/>
                    <a:pt x="608" y="581"/>
                  </a:cubicBezTo>
                  <a:cubicBezTo>
                    <a:pt x="767" y="396"/>
                    <a:pt x="978" y="291"/>
                    <a:pt x="1242" y="291"/>
                  </a:cubicBezTo>
                  <a:close/>
                  <a:moveTo>
                    <a:pt x="1242" y="0"/>
                  </a:moveTo>
                  <a:cubicBezTo>
                    <a:pt x="872" y="0"/>
                    <a:pt x="555" y="132"/>
                    <a:pt x="344" y="396"/>
                  </a:cubicBezTo>
                  <a:cubicBezTo>
                    <a:pt x="106" y="634"/>
                    <a:pt x="1" y="977"/>
                    <a:pt x="1" y="1374"/>
                  </a:cubicBezTo>
                  <a:cubicBezTo>
                    <a:pt x="1" y="1796"/>
                    <a:pt x="106" y="2140"/>
                    <a:pt x="344" y="2377"/>
                  </a:cubicBezTo>
                  <a:cubicBezTo>
                    <a:pt x="555" y="2642"/>
                    <a:pt x="872" y="2747"/>
                    <a:pt x="1242" y="2747"/>
                  </a:cubicBezTo>
                  <a:cubicBezTo>
                    <a:pt x="1612" y="2747"/>
                    <a:pt x="1903" y="2642"/>
                    <a:pt x="2114" y="2377"/>
                  </a:cubicBezTo>
                  <a:cubicBezTo>
                    <a:pt x="2352" y="2140"/>
                    <a:pt x="2457" y="1796"/>
                    <a:pt x="2457" y="1374"/>
                  </a:cubicBezTo>
                  <a:cubicBezTo>
                    <a:pt x="2457" y="977"/>
                    <a:pt x="2352" y="634"/>
                    <a:pt x="2114" y="396"/>
                  </a:cubicBezTo>
                  <a:cubicBezTo>
                    <a:pt x="1903" y="132"/>
                    <a:pt x="1612" y="0"/>
                    <a:pt x="1242"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
            <p:cNvSpPr/>
            <p:nvPr/>
          </p:nvSpPr>
          <p:spPr>
            <a:xfrm>
              <a:off x="1895600" y="3050300"/>
              <a:ext cx="41650" cy="66075"/>
            </a:xfrm>
            <a:custGeom>
              <a:rect b="b" l="l" r="r" t="t"/>
              <a:pathLst>
                <a:path extrusionOk="0" h="2643" w="1666">
                  <a:moveTo>
                    <a:pt x="1" y="1"/>
                  </a:moveTo>
                  <a:lnTo>
                    <a:pt x="1" y="2642"/>
                  </a:lnTo>
                  <a:lnTo>
                    <a:pt x="1665" y="2642"/>
                  </a:lnTo>
                  <a:lnTo>
                    <a:pt x="1665" y="2352"/>
                  </a:lnTo>
                  <a:lnTo>
                    <a:pt x="371" y="2352"/>
                  </a:lnTo>
                  <a:lnTo>
                    <a:pt x="371"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1"/>
            <p:cNvSpPr/>
            <p:nvPr/>
          </p:nvSpPr>
          <p:spPr>
            <a:xfrm>
              <a:off x="1940525" y="3050300"/>
              <a:ext cx="50850" cy="67400"/>
            </a:xfrm>
            <a:custGeom>
              <a:rect b="b" l="l" r="r" t="t"/>
              <a:pathLst>
                <a:path extrusionOk="0" h="2696" w="2034">
                  <a:moveTo>
                    <a:pt x="0" y="1"/>
                  </a:moveTo>
                  <a:lnTo>
                    <a:pt x="0" y="1665"/>
                  </a:lnTo>
                  <a:cubicBezTo>
                    <a:pt x="0" y="2008"/>
                    <a:pt x="79" y="2273"/>
                    <a:pt x="264" y="2431"/>
                  </a:cubicBezTo>
                  <a:cubicBezTo>
                    <a:pt x="423" y="2616"/>
                    <a:pt x="687" y="2695"/>
                    <a:pt x="1030" y="2695"/>
                  </a:cubicBezTo>
                  <a:cubicBezTo>
                    <a:pt x="1347" y="2695"/>
                    <a:pt x="1611" y="2616"/>
                    <a:pt x="1770" y="2431"/>
                  </a:cubicBezTo>
                  <a:cubicBezTo>
                    <a:pt x="1955" y="2273"/>
                    <a:pt x="2034" y="2008"/>
                    <a:pt x="2034" y="1665"/>
                  </a:cubicBezTo>
                  <a:lnTo>
                    <a:pt x="2034" y="1"/>
                  </a:lnTo>
                  <a:lnTo>
                    <a:pt x="1664" y="1"/>
                  </a:lnTo>
                  <a:lnTo>
                    <a:pt x="1664" y="1612"/>
                  </a:lnTo>
                  <a:cubicBezTo>
                    <a:pt x="1664" y="1903"/>
                    <a:pt x="1611" y="2114"/>
                    <a:pt x="1506" y="2220"/>
                  </a:cubicBezTo>
                  <a:cubicBezTo>
                    <a:pt x="1426" y="2352"/>
                    <a:pt x="1242" y="2405"/>
                    <a:pt x="1030" y="2405"/>
                  </a:cubicBezTo>
                  <a:cubicBezTo>
                    <a:pt x="793" y="2405"/>
                    <a:pt x="634" y="2352"/>
                    <a:pt x="528" y="2220"/>
                  </a:cubicBezTo>
                  <a:cubicBezTo>
                    <a:pt x="423" y="2088"/>
                    <a:pt x="370" y="1903"/>
                    <a:pt x="370" y="1612"/>
                  </a:cubicBezTo>
                  <a:lnTo>
                    <a:pt x="370"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1"/>
            <p:cNvSpPr/>
            <p:nvPr/>
          </p:nvSpPr>
          <p:spPr>
            <a:xfrm>
              <a:off x="2007875" y="3050300"/>
              <a:ext cx="60775" cy="66075"/>
            </a:xfrm>
            <a:custGeom>
              <a:rect b="b" l="l" r="r" t="t"/>
              <a:pathLst>
                <a:path extrusionOk="0" h="2643" w="2431">
                  <a:moveTo>
                    <a:pt x="0" y="1"/>
                  </a:moveTo>
                  <a:lnTo>
                    <a:pt x="0" y="2642"/>
                  </a:lnTo>
                  <a:lnTo>
                    <a:pt x="370" y="2642"/>
                  </a:lnTo>
                  <a:lnTo>
                    <a:pt x="370" y="318"/>
                  </a:lnTo>
                  <a:lnTo>
                    <a:pt x="1057" y="2141"/>
                  </a:lnTo>
                  <a:lnTo>
                    <a:pt x="1400" y="2141"/>
                  </a:lnTo>
                  <a:lnTo>
                    <a:pt x="2087" y="318"/>
                  </a:lnTo>
                  <a:lnTo>
                    <a:pt x="2087" y="2642"/>
                  </a:lnTo>
                  <a:lnTo>
                    <a:pt x="2430" y="2642"/>
                  </a:lnTo>
                  <a:lnTo>
                    <a:pt x="2430" y="1"/>
                  </a:lnTo>
                  <a:lnTo>
                    <a:pt x="1902" y="1"/>
                  </a:lnTo>
                  <a:lnTo>
                    <a:pt x="1215" y="1797"/>
                  </a:lnTo>
                  <a:lnTo>
                    <a:pt x="555"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a:off x="2086450" y="3050300"/>
              <a:ext cx="46925" cy="66075"/>
            </a:xfrm>
            <a:custGeom>
              <a:rect b="b" l="l" r="r" t="t"/>
              <a:pathLst>
                <a:path extrusionOk="0" h="2643" w="1877">
                  <a:moveTo>
                    <a:pt x="899" y="292"/>
                  </a:moveTo>
                  <a:cubicBezTo>
                    <a:pt x="1084" y="292"/>
                    <a:pt x="1189" y="344"/>
                    <a:pt x="1295" y="397"/>
                  </a:cubicBezTo>
                  <a:cubicBezTo>
                    <a:pt x="1374" y="476"/>
                    <a:pt x="1401" y="556"/>
                    <a:pt x="1401" y="688"/>
                  </a:cubicBezTo>
                  <a:cubicBezTo>
                    <a:pt x="1401" y="846"/>
                    <a:pt x="1374" y="925"/>
                    <a:pt x="1295" y="1005"/>
                  </a:cubicBezTo>
                  <a:cubicBezTo>
                    <a:pt x="1189" y="1058"/>
                    <a:pt x="1057" y="1110"/>
                    <a:pt x="899" y="1110"/>
                  </a:cubicBezTo>
                  <a:lnTo>
                    <a:pt x="370" y="1110"/>
                  </a:lnTo>
                  <a:lnTo>
                    <a:pt x="370" y="292"/>
                  </a:lnTo>
                  <a:close/>
                  <a:moveTo>
                    <a:pt x="925" y="1401"/>
                  </a:moveTo>
                  <a:cubicBezTo>
                    <a:pt x="1136" y="1401"/>
                    <a:pt x="1269" y="1427"/>
                    <a:pt x="1374" y="1507"/>
                  </a:cubicBezTo>
                  <a:cubicBezTo>
                    <a:pt x="1453" y="1586"/>
                    <a:pt x="1506" y="1718"/>
                    <a:pt x="1506" y="1876"/>
                  </a:cubicBezTo>
                  <a:cubicBezTo>
                    <a:pt x="1506" y="2035"/>
                    <a:pt x="1453" y="2167"/>
                    <a:pt x="1374" y="2246"/>
                  </a:cubicBezTo>
                  <a:cubicBezTo>
                    <a:pt x="1269" y="2325"/>
                    <a:pt x="1136" y="2352"/>
                    <a:pt x="925" y="2352"/>
                  </a:cubicBezTo>
                  <a:lnTo>
                    <a:pt x="370" y="2352"/>
                  </a:lnTo>
                  <a:lnTo>
                    <a:pt x="370" y="1401"/>
                  </a:lnTo>
                  <a:close/>
                  <a:moveTo>
                    <a:pt x="1" y="1"/>
                  </a:moveTo>
                  <a:lnTo>
                    <a:pt x="1" y="2642"/>
                  </a:lnTo>
                  <a:lnTo>
                    <a:pt x="952" y="2642"/>
                  </a:lnTo>
                  <a:cubicBezTo>
                    <a:pt x="1242" y="2642"/>
                    <a:pt x="1480" y="2590"/>
                    <a:pt x="1638" y="2457"/>
                  </a:cubicBezTo>
                  <a:cubicBezTo>
                    <a:pt x="1797" y="2325"/>
                    <a:pt x="1876" y="2141"/>
                    <a:pt x="1876" y="1903"/>
                  </a:cubicBezTo>
                  <a:cubicBezTo>
                    <a:pt x="1876" y="1718"/>
                    <a:pt x="1823" y="1586"/>
                    <a:pt x="1744" y="1454"/>
                  </a:cubicBezTo>
                  <a:cubicBezTo>
                    <a:pt x="1638" y="1348"/>
                    <a:pt x="1506" y="1269"/>
                    <a:pt x="1321" y="1216"/>
                  </a:cubicBezTo>
                  <a:cubicBezTo>
                    <a:pt x="1480" y="1216"/>
                    <a:pt x="1586" y="1137"/>
                    <a:pt x="1665" y="1058"/>
                  </a:cubicBezTo>
                  <a:cubicBezTo>
                    <a:pt x="1744" y="952"/>
                    <a:pt x="1770" y="820"/>
                    <a:pt x="1770" y="661"/>
                  </a:cubicBezTo>
                  <a:cubicBezTo>
                    <a:pt x="1770" y="450"/>
                    <a:pt x="1691" y="292"/>
                    <a:pt x="1559" y="186"/>
                  </a:cubicBezTo>
                  <a:cubicBezTo>
                    <a:pt x="1401" y="54"/>
                    <a:pt x="1189" y="1"/>
                    <a:pt x="925"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a:off x="2147875" y="3050300"/>
              <a:ext cx="50875" cy="67400"/>
            </a:xfrm>
            <a:custGeom>
              <a:rect b="b" l="l" r="r" t="t"/>
              <a:pathLst>
                <a:path extrusionOk="0" h="2696" w="2035">
                  <a:moveTo>
                    <a:pt x="0" y="1"/>
                  </a:moveTo>
                  <a:lnTo>
                    <a:pt x="0" y="1665"/>
                  </a:lnTo>
                  <a:cubicBezTo>
                    <a:pt x="0" y="2008"/>
                    <a:pt x="79" y="2273"/>
                    <a:pt x="238" y="2431"/>
                  </a:cubicBezTo>
                  <a:cubicBezTo>
                    <a:pt x="423" y="2616"/>
                    <a:pt x="661" y="2695"/>
                    <a:pt x="1004" y="2695"/>
                  </a:cubicBezTo>
                  <a:cubicBezTo>
                    <a:pt x="1347" y="2695"/>
                    <a:pt x="1585" y="2616"/>
                    <a:pt x="1770" y="2431"/>
                  </a:cubicBezTo>
                  <a:cubicBezTo>
                    <a:pt x="1928" y="2273"/>
                    <a:pt x="2034" y="2008"/>
                    <a:pt x="2034" y="1665"/>
                  </a:cubicBezTo>
                  <a:lnTo>
                    <a:pt x="2034" y="1"/>
                  </a:lnTo>
                  <a:lnTo>
                    <a:pt x="1664" y="1"/>
                  </a:lnTo>
                  <a:lnTo>
                    <a:pt x="1664" y="1612"/>
                  </a:lnTo>
                  <a:cubicBezTo>
                    <a:pt x="1664" y="1903"/>
                    <a:pt x="1611" y="2114"/>
                    <a:pt x="1506" y="2220"/>
                  </a:cubicBezTo>
                  <a:cubicBezTo>
                    <a:pt x="1400" y="2352"/>
                    <a:pt x="1242" y="2405"/>
                    <a:pt x="1004" y="2405"/>
                  </a:cubicBezTo>
                  <a:cubicBezTo>
                    <a:pt x="766" y="2405"/>
                    <a:pt x="608" y="2352"/>
                    <a:pt x="502" y="2220"/>
                  </a:cubicBezTo>
                  <a:cubicBezTo>
                    <a:pt x="396" y="2088"/>
                    <a:pt x="370" y="1903"/>
                    <a:pt x="370" y="1612"/>
                  </a:cubicBezTo>
                  <a:lnTo>
                    <a:pt x="370"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
            <p:cNvSpPr/>
            <p:nvPr/>
          </p:nvSpPr>
          <p:spPr>
            <a:xfrm>
              <a:off x="2212575" y="3049000"/>
              <a:ext cx="46250" cy="68700"/>
            </a:xfrm>
            <a:custGeom>
              <a:rect b="b" l="l" r="r" t="t"/>
              <a:pathLst>
                <a:path extrusionOk="0" h="2748" w="1850">
                  <a:moveTo>
                    <a:pt x="925" y="0"/>
                  </a:moveTo>
                  <a:cubicBezTo>
                    <a:pt x="635" y="0"/>
                    <a:pt x="397" y="79"/>
                    <a:pt x="239" y="211"/>
                  </a:cubicBezTo>
                  <a:cubicBezTo>
                    <a:pt x="80" y="344"/>
                    <a:pt x="1" y="528"/>
                    <a:pt x="1" y="766"/>
                  </a:cubicBezTo>
                  <a:cubicBezTo>
                    <a:pt x="1" y="951"/>
                    <a:pt x="54" y="1110"/>
                    <a:pt x="159" y="1242"/>
                  </a:cubicBezTo>
                  <a:cubicBezTo>
                    <a:pt x="291" y="1347"/>
                    <a:pt x="476" y="1426"/>
                    <a:pt x="740" y="1479"/>
                  </a:cubicBezTo>
                  <a:lnTo>
                    <a:pt x="978" y="1532"/>
                  </a:lnTo>
                  <a:cubicBezTo>
                    <a:pt x="1163" y="1559"/>
                    <a:pt x="1295" y="1611"/>
                    <a:pt x="1374" y="1691"/>
                  </a:cubicBezTo>
                  <a:cubicBezTo>
                    <a:pt x="1454" y="1770"/>
                    <a:pt x="1480" y="1876"/>
                    <a:pt x="1480" y="2008"/>
                  </a:cubicBezTo>
                  <a:cubicBezTo>
                    <a:pt x="1480" y="2140"/>
                    <a:pt x="1427" y="2272"/>
                    <a:pt x="1322" y="2351"/>
                  </a:cubicBezTo>
                  <a:cubicBezTo>
                    <a:pt x="1216" y="2430"/>
                    <a:pt x="1057" y="2457"/>
                    <a:pt x="846" y="2457"/>
                  </a:cubicBezTo>
                  <a:cubicBezTo>
                    <a:pt x="714" y="2457"/>
                    <a:pt x="582" y="2430"/>
                    <a:pt x="423" y="2404"/>
                  </a:cubicBezTo>
                  <a:cubicBezTo>
                    <a:pt x="291" y="2351"/>
                    <a:pt x="159" y="2298"/>
                    <a:pt x="1" y="2219"/>
                  </a:cubicBezTo>
                  <a:lnTo>
                    <a:pt x="1" y="2589"/>
                  </a:lnTo>
                  <a:cubicBezTo>
                    <a:pt x="159" y="2642"/>
                    <a:pt x="291" y="2694"/>
                    <a:pt x="450" y="2721"/>
                  </a:cubicBezTo>
                  <a:cubicBezTo>
                    <a:pt x="582" y="2747"/>
                    <a:pt x="714" y="2747"/>
                    <a:pt x="846" y="2747"/>
                  </a:cubicBezTo>
                  <a:cubicBezTo>
                    <a:pt x="1163" y="2747"/>
                    <a:pt x="1427" y="2694"/>
                    <a:pt x="1586" y="2562"/>
                  </a:cubicBezTo>
                  <a:cubicBezTo>
                    <a:pt x="1771" y="2430"/>
                    <a:pt x="1850" y="2245"/>
                    <a:pt x="1850" y="1981"/>
                  </a:cubicBezTo>
                  <a:cubicBezTo>
                    <a:pt x="1850" y="1770"/>
                    <a:pt x="1797" y="1585"/>
                    <a:pt x="1665" y="1453"/>
                  </a:cubicBezTo>
                  <a:cubicBezTo>
                    <a:pt x="1533" y="1321"/>
                    <a:pt x="1348" y="1242"/>
                    <a:pt x="1084" y="1189"/>
                  </a:cubicBezTo>
                  <a:lnTo>
                    <a:pt x="846" y="1136"/>
                  </a:lnTo>
                  <a:cubicBezTo>
                    <a:pt x="661" y="1110"/>
                    <a:pt x="529" y="1057"/>
                    <a:pt x="450" y="1004"/>
                  </a:cubicBezTo>
                  <a:cubicBezTo>
                    <a:pt x="397" y="951"/>
                    <a:pt x="344" y="845"/>
                    <a:pt x="344" y="740"/>
                  </a:cubicBezTo>
                  <a:cubicBezTo>
                    <a:pt x="344" y="608"/>
                    <a:pt x="397" y="502"/>
                    <a:pt x="503" y="423"/>
                  </a:cubicBezTo>
                  <a:cubicBezTo>
                    <a:pt x="608" y="344"/>
                    <a:pt x="767" y="291"/>
                    <a:pt x="952" y="291"/>
                  </a:cubicBezTo>
                  <a:cubicBezTo>
                    <a:pt x="1084" y="291"/>
                    <a:pt x="1189" y="317"/>
                    <a:pt x="1322" y="344"/>
                  </a:cubicBezTo>
                  <a:cubicBezTo>
                    <a:pt x="1427" y="370"/>
                    <a:pt x="1559" y="423"/>
                    <a:pt x="1691" y="502"/>
                  </a:cubicBezTo>
                  <a:lnTo>
                    <a:pt x="1691" y="132"/>
                  </a:lnTo>
                  <a:cubicBezTo>
                    <a:pt x="1559" y="106"/>
                    <a:pt x="1427" y="53"/>
                    <a:pt x="1295" y="27"/>
                  </a:cubicBezTo>
                  <a:cubicBezTo>
                    <a:pt x="1163" y="27"/>
                    <a:pt x="1057" y="0"/>
                    <a:pt x="925"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a:off x="1211475" y="3218700"/>
              <a:ext cx="181625" cy="25"/>
            </a:xfrm>
            <a:custGeom>
              <a:rect b="b" l="l" r="r" t="t"/>
              <a:pathLst>
                <a:path extrusionOk="0" fill="none" h="1" w="7265">
                  <a:moveTo>
                    <a:pt x="1" y="1"/>
                  </a:moveTo>
                  <a:lnTo>
                    <a:pt x="7265" y="1"/>
                  </a:lnTo>
                </a:path>
              </a:pathLst>
            </a:custGeom>
            <a:noFill/>
            <a:ln cap="rnd" cmpd="sng" w="12550">
              <a:solidFill>
                <a:srgbClr val="F668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a:off x="1470350" y="3182375"/>
              <a:ext cx="53500" cy="68700"/>
            </a:xfrm>
            <a:custGeom>
              <a:rect b="b" l="l" r="r" t="t"/>
              <a:pathLst>
                <a:path extrusionOk="0" h="2748" w="2140">
                  <a:moveTo>
                    <a:pt x="1294" y="1"/>
                  </a:moveTo>
                  <a:cubicBezTo>
                    <a:pt x="898" y="1"/>
                    <a:pt x="581" y="133"/>
                    <a:pt x="343" y="371"/>
                  </a:cubicBezTo>
                  <a:cubicBezTo>
                    <a:pt x="132" y="608"/>
                    <a:pt x="0" y="952"/>
                    <a:pt x="0" y="1374"/>
                  </a:cubicBezTo>
                  <a:cubicBezTo>
                    <a:pt x="0" y="1797"/>
                    <a:pt x="132" y="2140"/>
                    <a:pt x="343" y="2378"/>
                  </a:cubicBezTo>
                  <a:cubicBezTo>
                    <a:pt x="581" y="2642"/>
                    <a:pt x="898" y="2748"/>
                    <a:pt x="1294" y="2748"/>
                  </a:cubicBezTo>
                  <a:cubicBezTo>
                    <a:pt x="1453" y="2748"/>
                    <a:pt x="1611" y="2721"/>
                    <a:pt x="1743" y="2695"/>
                  </a:cubicBezTo>
                  <a:cubicBezTo>
                    <a:pt x="1876" y="2642"/>
                    <a:pt x="2008" y="2589"/>
                    <a:pt x="2140" y="2510"/>
                  </a:cubicBezTo>
                  <a:lnTo>
                    <a:pt x="2140" y="2114"/>
                  </a:lnTo>
                  <a:cubicBezTo>
                    <a:pt x="2034" y="2220"/>
                    <a:pt x="1902" y="2325"/>
                    <a:pt x="1770" y="2378"/>
                  </a:cubicBezTo>
                  <a:cubicBezTo>
                    <a:pt x="1611" y="2431"/>
                    <a:pt x="1479" y="2457"/>
                    <a:pt x="1321" y="2457"/>
                  </a:cubicBezTo>
                  <a:cubicBezTo>
                    <a:pt x="1030" y="2457"/>
                    <a:pt x="793" y="2352"/>
                    <a:pt x="634" y="2167"/>
                  </a:cubicBezTo>
                  <a:cubicBezTo>
                    <a:pt x="476" y="2008"/>
                    <a:pt x="396" y="1718"/>
                    <a:pt x="396" y="1374"/>
                  </a:cubicBezTo>
                  <a:cubicBezTo>
                    <a:pt x="396" y="1031"/>
                    <a:pt x="476" y="767"/>
                    <a:pt x="634" y="582"/>
                  </a:cubicBezTo>
                  <a:cubicBezTo>
                    <a:pt x="793" y="397"/>
                    <a:pt x="1030" y="291"/>
                    <a:pt x="1321" y="291"/>
                  </a:cubicBezTo>
                  <a:cubicBezTo>
                    <a:pt x="1479" y="291"/>
                    <a:pt x="1611" y="318"/>
                    <a:pt x="1770" y="371"/>
                  </a:cubicBezTo>
                  <a:cubicBezTo>
                    <a:pt x="1902" y="450"/>
                    <a:pt x="2034" y="529"/>
                    <a:pt x="2140" y="635"/>
                  </a:cubicBezTo>
                  <a:lnTo>
                    <a:pt x="2140" y="265"/>
                  </a:lnTo>
                  <a:cubicBezTo>
                    <a:pt x="2034" y="186"/>
                    <a:pt x="1902" y="106"/>
                    <a:pt x="1743" y="80"/>
                  </a:cubicBezTo>
                  <a:cubicBezTo>
                    <a:pt x="1611" y="27"/>
                    <a:pt x="1453" y="1"/>
                    <a:pt x="1294"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1"/>
            <p:cNvSpPr/>
            <p:nvPr/>
          </p:nvSpPr>
          <p:spPr>
            <a:xfrm>
              <a:off x="1529775" y="3183700"/>
              <a:ext cx="60775" cy="66075"/>
            </a:xfrm>
            <a:custGeom>
              <a:rect b="b" l="l" r="r" t="t"/>
              <a:pathLst>
                <a:path extrusionOk="0" h="2643" w="2431">
                  <a:moveTo>
                    <a:pt x="1215" y="344"/>
                  </a:moveTo>
                  <a:lnTo>
                    <a:pt x="1691" y="1665"/>
                  </a:lnTo>
                  <a:lnTo>
                    <a:pt x="714" y="1665"/>
                  </a:lnTo>
                  <a:lnTo>
                    <a:pt x="1215" y="344"/>
                  </a:lnTo>
                  <a:close/>
                  <a:moveTo>
                    <a:pt x="1004" y="1"/>
                  </a:moveTo>
                  <a:lnTo>
                    <a:pt x="0" y="2642"/>
                  </a:lnTo>
                  <a:lnTo>
                    <a:pt x="370" y="2642"/>
                  </a:lnTo>
                  <a:lnTo>
                    <a:pt x="608" y="1982"/>
                  </a:lnTo>
                  <a:lnTo>
                    <a:pt x="1823" y="1982"/>
                  </a:lnTo>
                  <a:lnTo>
                    <a:pt x="2061" y="2642"/>
                  </a:lnTo>
                  <a:lnTo>
                    <a:pt x="2431" y="2642"/>
                  </a:lnTo>
                  <a:lnTo>
                    <a:pt x="1400"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1"/>
            <p:cNvSpPr/>
            <p:nvPr/>
          </p:nvSpPr>
          <p:spPr>
            <a:xfrm>
              <a:off x="1599775" y="3183700"/>
              <a:ext cx="50200" cy="66075"/>
            </a:xfrm>
            <a:custGeom>
              <a:rect b="b" l="l" r="r" t="t"/>
              <a:pathLst>
                <a:path extrusionOk="0" h="2643" w="2008">
                  <a:moveTo>
                    <a:pt x="0" y="1"/>
                  </a:moveTo>
                  <a:lnTo>
                    <a:pt x="0" y="2642"/>
                  </a:lnTo>
                  <a:lnTo>
                    <a:pt x="344" y="2642"/>
                  </a:lnTo>
                  <a:lnTo>
                    <a:pt x="344" y="423"/>
                  </a:lnTo>
                  <a:lnTo>
                    <a:pt x="1532" y="2642"/>
                  </a:lnTo>
                  <a:lnTo>
                    <a:pt x="2008" y="2642"/>
                  </a:lnTo>
                  <a:lnTo>
                    <a:pt x="2008" y="1"/>
                  </a:lnTo>
                  <a:lnTo>
                    <a:pt x="1664" y="1"/>
                  </a:lnTo>
                  <a:lnTo>
                    <a:pt x="1664" y="2219"/>
                  </a:lnTo>
                  <a:lnTo>
                    <a:pt x="502"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1"/>
            <p:cNvSpPr/>
            <p:nvPr/>
          </p:nvSpPr>
          <p:spPr>
            <a:xfrm>
              <a:off x="1659875" y="3183700"/>
              <a:ext cx="60775" cy="66075"/>
            </a:xfrm>
            <a:custGeom>
              <a:rect b="b" l="l" r="r" t="t"/>
              <a:pathLst>
                <a:path extrusionOk="0" h="2643" w="2431">
                  <a:moveTo>
                    <a:pt x="1215" y="344"/>
                  </a:moveTo>
                  <a:lnTo>
                    <a:pt x="1691" y="1665"/>
                  </a:lnTo>
                  <a:lnTo>
                    <a:pt x="713" y="1665"/>
                  </a:lnTo>
                  <a:lnTo>
                    <a:pt x="1215" y="344"/>
                  </a:lnTo>
                  <a:close/>
                  <a:moveTo>
                    <a:pt x="1004" y="1"/>
                  </a:moveTo>
                  <a:lnTo>
                    <a:pt x="0" y="2642"/>
                  </a:lnTo>
                  <a:lnTo>
                    <a:pt x="370" y="2642"/>
                  </a:lnTo>
                  <a:lnTo>
                    <a:pt x="608" y="1982"/>
                  </a:lnTo>
                  <a:lnTo>
                    <a:pt x="1796" y="1982"/>
                  </a:lnTo>
                  <a:lnTo>
                    <a:pt x="2060" y="2642"/>
                  </a:lnTo>
                  <a:lnTo>
                    <a:pt x="2430" y="2642"/>
                  </a:lnTo>
                  <a:lnTo>
                    <a:pt x="1400"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a:off x="1729850" y="3183700"/>
              <a:ext cx="41650" cy="66075"/>
            </a:xfrm>
            <a:custGeom>
              <a:rect b="b" l="l" r="r" t="t"/>
              <a:pathLst>
                <a:path extrusionOk="0" h="2643" w="1666">
                  <a:moveTo>
                    <a:pt x="1" y="1"/>
                  </a:moveTo>
                  <a:lnTo>
                    <a:pt x="1" y="2642"/>
                  </a:lnTo>
                  <a:lnTo>
                    <a:pt x="1665" y="2642"/>
                  </a:lnTo>
                  <a:lnTo>
                    <a:pt x="1665" y="2351"/>
                  </a:lnTo>
                  <a:lnTo>
                    <a:pt x="371" y="2351"/>
                  </a:lnTo>
                  <a:lnTo>
                    <a:pt x="371"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a:off x="1771475" y="3249750"/>
              <a:ext cx="25" cy="25"/>
            </a:xfrm>
            <a:custGeom>
              <a:rect b="b" l="l" r="r" t="t"/>
              <a:pathLst>
                <a:path extrusionOk="0" h="1" w="1">
                  <a:moveTo>
                    <a:pt x="0" y="0"/>
                  </a:move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a:off x="1806450" y="3182375"/>
              <a:ext cx="46925" cy="68700"/>
            </a:xfrm>
            <a:custGeom>
              <a:rect b="b" l="l" r="r" t="t"/>
              <a:pathLst>
                <a:path extrusionOk="0" h="2748" w="1877">
                  <a:moveTo>
                    <a:pt x="925" y="1"/>
                  </a:moveTo>
                  <a:cubicBezTo>
                    <a:pt x="635" y="1"/>
                    <a:pt x="424" y="80"/>
                    <a:pt x="265" y="212"/>
                  </a:cubicBezTo>
                  <a:cubicBezTo>
                    <a:pt x="80" y="344"/>
                    <a:pt x="1" y="529"/>
                    <a:pt x="1" y="767"/>
                  </a:cubicBezTo>
                  <a:cubicBezTo>
                    <a:pt x="1" y="952"/>
                    <a:pt x="54" y="1110"/>
                    <a:pt x="186" y="1242"/>
                  </a:cubicBezTo>
                  <a:cubicBezTo>
                    <a:pt x="292" y="1348"/>
                    <a:pt x="503" y="1427"/>
                    <a:pt x="767" y="1480"/>
                  </a:cubicBezTo>
                  <a:lnTo>
                    <a:pt x="978" y="1533"/>
                  </a:lnTo>
                  <a:cubicBezTo>
                    <a:pt x="1163" y="1559"/>
                    <a:pt x="1295" y="1612"/>
                    <a:pt x="1375" y="1691"/>
                  </a:cubicBezTo>
                  <a:cubicBezTo>
                    <a:pt x="1454" y="1771"/>
                    <a:pt x="1507" y="1876"/>
                    <a:pt x="1507" y="2008"/>
                  </a:cubicBezTo>
                  <a:cubicBezTo>
                    <a:pt x="1507" y="2140"/>
                    <a:pt x="1454" y="2272"/>
                    <a:pt x="1322" y="2352"/>
                  </a:cubicBezTo>
                  <a:cubicBezTo>
                    <a:pt x="1216" y="2431"/>
                    <a:pt x="1058" y="2457"/>
                    <a:pt x="846" y="2457"/>
                  </a:cubicBezTo>
                  <a:cubicBezTo>
                    <a:pt x="714" y="2457"/>
                    <a:pt x="582" y="2431"/>
                    <a:pt x="450" y="2404"/>
                  </a:cubicBezTo>
                  <a:cubicBezTo>
                    <a:pt x="292" y="2352"/>
                    <a:pt x="159" y="2299"/>
                    <a:pt x="27" y="2220"/>
                  </a:cubicBezTo>
                  <a:lnTo>
                    <a:pt x="27" y="2589"/>
                  </a:lnTo>
                  <a:cubicBezTo>
                    <a:pt x="159" y="2642"/>
                    <a:pt x="318" y="2695"/>
                    <a:pt x="450" y="2721"/>
                  </a:cubicBezTo>
                  <a:cubicBezTo>
                    <a:pt x="609" y="2748"/>
                    <a:pt x="741" y="2748"/>
                    <a:pt x="846" y="2748"/>
                  </a:cubicBezTo>
                  <a:cubicBezTo>
                    <a:pt x="1190" y="2748"/>
                    <a:pt x="1454" y="2695"/>
                    <a:pt x="1612" y="2563"/>
                  </a:cubicBezTo>
                  <a:cubicBezTo>
                    <a:pt x="1771" y="2431"/>
                    <a:pt x="1876" y="2220"/>
                    <a:pt x="1876" y="1982"/>
                  </a:cubicBezTo>
                  <a:cubicBezTo>
                    <a:pt x="1876" y="1744"/>
                    <a:pt x="1797" y="1586"/>
                    <a:pt x="1692" y="1454"/>
                  </a:cubicBezTo>
                  <a:cubicBezTo>
                    <a:pt x="1559" y="1322"/>
                    <a:pt x="1348" y="1242"/>
                    <a:pt x="1084" y="1189"/>
                  </a:cubicBezTo>
                  <a:lnTo>
                    <a:pt x="873" y="1137"/>
                  </a:lnTo>
                  <a:cubicBezTo>
                    <a:pt x="688" y="1110"/>
                    <a:pt x="529" y="1057"/>
                    <a:pt x="476" y="1005"/>
                  </a:cubicBezTo>
                  <a:cubicBezTo>
                    <a:pt x="397" y="952"/>
                    <a:pt x="371" y="846"/>
                    <a:pt x="371" y="740"/>
                  </a:cubicBezTo>
                  <a:cubicBezTo>
                    <a:pt x="371" y="582"/>
                    <a:pt x="424" y="476"/>
                    <a:pt x="529" y="397"/>
                  </a:cubicBezTo>
                  <a:cubicBezTo>
                    <a:pt x="635" y="344"/>
                    <a:pt x="767" y="291"/>
                    <a:pt x="978" y="291"/>
                  </a:cubicBezTo>
                  <a:cubicBezTo>
                    <a:pt x="1084" y="291"/>
                    <a:pt x="1216" y="318"/>
                    <a:pt x="1322" y="344"/>
                  </a:cubicBezTo>
                  <a:cubicBezTo>
                    <a:pt x="1454" y="371"/>
                    <a:pt x="1586" y="423"/>
                    <a:pt x="1718" y="476"/>
                  </a:cubicBezTo>
                  <a:lnTo>
                    <a:pt x="1718" y="133"/>
                  </a:lnTo>
                  <a:cubicBezTo>
                    <a:pt x="1586" y="106"/>
                    <a:pt x="1454" y="54"/>
                    <a:pt x="1322" y="27"/>
                  </a:cubicBezTo>
                  <a:cubicBezTo>
                    <a:pt x="1190" y="27"/>
                    <a:pt x="1058" y="1"/>
                    <a:pt x="925"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1"/>
            <p:cNvSpPr/>
            <p:nvPr/>
          </p:nvSpPr>
          <p:spPr>
            <a:xfrm>
              <a:off x="1857975" y="3183700"/>
              <a:ext cx="56150" cy="66075"/>
            </a:xfrm>
            <a:custGeom>
              <a:rect b="b" l="l" r="r" t="t"/>
              <a:pathLst>
                <a:path extrusionOk="0" h="2643" w="2246">
                  <a:moveTo>
                    <a:pt x="0" y="1"/>
                  </a:moveTo>
                  <a:lnTo>
                    <a:pt x="0" y="291"/>
                  </a:lnTo>
                  <a:lnTo>
                    <a:pt x="951" y="291"/>
                  </a:lnTo>
                  <a:lnTo>
                    <a:pt x="951" y="2642"/>
                  </a:lnTo>
                  <a:lnTo>
                    <a:pt x="1295" y="2642"/>
                  </a:lnTo>
                  <a:lnTo>
                    <a:pt x="1295" y="291"/>
                  </a:lnTo>
                  <a:lnTo>
                    <a:pt x="2246" y="291"/>
                  </a:lnTo>
                  <a:lnTo>
                    <a:pt x="2246"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22"/>
          <p:cNvPicPr preferRelativeResize="0"/>
          <p:nvPr/>
        </p:nvPicPr>
        <p:blipFill>
          <a:blip r:embed="rId3">
            <a:alphaModFix/>
          </a:blip>
          <a:stretch>
            <a:fillRect/>
          </a:stretch>
        </p:blipFill>
        <p:spPr>
          <a:xfrm>
            <a:off x="5230713" y="30525"/>
            <a:ext cx="5995324" cy="5143500"/>
          </a:xfrm>
          <a:prstGeom prst="rect">
            <a:avLst/>
          </a:prstGeom>
          <a:noFill/>
          <a:ln>
            <a:noFill/>
          </a:ln>
        </p:spPr>
      </p:pic>
      <p:sp>
        <p:nvSpPr>
          <p:cNvPr id="433" name="Google Shape;433;p2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Top busy stations</a:t>
            </a:r>
            <a:endParaRPr/>
          </a:p>
        </p:txBody>
      </p:sp>
      <p:grpSp>
        <p:nvGrpSpPr>
          <p:cNvPr id="434" name="Google Shape;434;p22"/>
          <p:cNvGrpSpPr/>
          <p:nvPr/>
        </p:nvGrpSpPr>
        <p:grpSpPr>
          <a:xfrm>
            <a:off x="160851" y="1419595"/>
            <a:ext cx="4815797" cy="3196481"/>
            <a:chOff x="-477975" y="406450"/>
            <a:chExt cx="7120800" cy="4726425"/>
          </a:xfrm>
        </p:grpSpPr>
        <p:sp>
          <p:nvSpPr>
            <p:cNvPr id="435" name="Google Shape;435;p22"/>
            <p:cNvSpPr/>
            <p:nvPr/>
          </p:nvSpPr>
          <p:spPr>
            <a:xfrm>
              <a:off x="1127650" y="993525"/>
              <a:ext cx="5515175" cy="3693850"/>
            </a:xfrm>
            <a:custGeom>
              <a:rect b="b" l="l" r="r" t="t"/>
              <a:pathLst>
                <a:path extrusionOk="0" h="147754" w="220607">
                  <a:moveTo>
                    <a:pt x="1" y="1"/>
                  </a:moveTo>
                  <a:lnTo>
                    <a:pt x="1" y="147753"/>
                  </a:lnTo>
                  <a:lnTo>
                    <a:pt x="220607" y="147753"/>
                  </a:lnTo>
                  <a:lnTo>
                    <a:pt x="220607" y="1"/>
                  </a:lnTo>
                  <a:close/>
                </a:path>
              </a:pathLst>
            </a:custGeom>
            <a:solidFill>
              <a:srgbClr val="EAE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1127650" y="993525"/>
              <a:ext cx="25" cy="3693850"/>
            </a:xfrm>
            <a:custGeom>
              <a:rect b="b" l="l" r="r" t="t"/>
              <a:pathLst>
                <a:path extrusionOk="0" fill="none" h="147754" w="1">
                  <a:moveTo>
                    <a:pt x="1" y="147753"/>
                  </a:moveTo>
                  <a:lnTo>
                    <a:pt x="1" y="1"/>
                  </a:lnTo>
                </a:path>
              </a:pathLst>
            </a:custGeom>
            <a:noFill/>
            <a:ln cap="rnd" cmpd="sng" w="12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a:off x="1092825" y="4773325"/>
              <a:ext cx="68950" cy="108250"/>
            </a:xfrm>
            <a:custGeom>
              <a:rect b="b" l="l" r="r" t="t"/>
              <a:pathLst>
                <a:path extrusionOk="0" h="4330" w="2758">
                  <a:moveTo>
                    <a:pt x="1364" y="446"/>
                  </a:moveTo>
                  <a:cubicBezTo>
                    <a:pt x="1601" y="446"/>
                    <a:pt x="1809" y="564"/>
                    <a:pt x="1987" y="772"/>
                  </a:cubicBezTo>
                  <a:cubicBezTo>
                    <a:pt x="2135" y="1009"/>
                    <a:pt x="2224" y="1483"/>
                    <a:pt x="2224" y="2165"/>
                  </a:cubicBezTo>
                  <a:cubicBezTo>
                    <a:pt x="2224" y="2877"/>
                    <a:pt x="2135" y="3322"/>
                    <a:pt x="1987" y="3559"/>
                  </a:cubicBezTo>
                  <a:cubicBezTo>
                    <a:pt x="1809" y="3796"/>
                    <a:pt x="1601" y="3915"/>
                    <a:pt x="1364" y="3915"/>
                  </a:cubicBezTo>
                  <a:cubicBezTo>
                    <a:pt x="1127" y="3915"/>
                    <a:pt x="949" y="3796"/>
                    <a:pt x="771" y="3559"/>
                  </a:cubicBezTo>
                  <a:cubicBezTo>
                    <a:pt x="623" y="3322"/>
                    <a:pt x="534" y="2877"/>
                    <a:pt x="534" y="2165"/>
                  </a:cubicBezTo>
                  <a:cubicBezTo>
                    <a:pt x="534" y="1483"/>
                    <a:pt x="623" y="1009"/>
                    <a:pt x="801" y="742"/>
                  </a:cubicBezTo>
                  <a:cubicBezTo>
                    <a:pt x="949" y="534"/>
                    <a:pt x="1127" y="446"/>
                    <a:pt x="1364" y="446"/>
                  </a:cubicBezTo>
                  <a:close/>
                  <a:moveTo>
                    <a:pt x="1364" y="1"/>
                  </a:moveTo>
                  <a:cubicBezTo>
                    <a:pt x="1067" y="1"/>
                    <a:pt x="801" y="90"/>
                    <a:pt x="593" y="238"/>
                  </a:cubicBezTo>
                  <a:cubicBezTo>
                    <a:pt x="415" y="416"/>
                    <a:pt x="237" y="653"/>
                    <a:pt x="148" y="950"/>
                  </a:cubicBezTo>
                  <a:cubicBezTo>
                    <a:pt x="30" y="1276"/>
                    <a:pt x="0" y="1661"/>
                    <a:pt x="0" y="2165"/>
                  </a:cubicBezTo>
                  <a:cubicBezTo>
                    <a:pt x="0" y="2966"/>
                    <a:pt x="119" y="3559"/>
                    <a:pt x="415" y="3885"/>
                  </a:cubicBezTo>
                  <a:cubicBezTo>
                    <a:pt x="652" y="4182"/>
                    <a:pt x="978" y="4330"/>
                    <a:pt x="1364" y="4330"/>
                  </a:cubicBezTo>
                  <a:cubicBezTo>
                    <a:pt x="1690" y="4330"/>
                    <a:pt x="1957" y="4241"/>
                    <a:pt x="2135" y="4093"/>
                  </a:cubicBezTo>
                  <a:cubicBezTo>
                    <a:pt x="2342" y="3915"/>
                    <a:pt x="2491" y="3678"/>
                    <a:pt x="2609" y="3381"/>
                  </a:cubicBezTo>
                  <a:cubicBezTo>
                    <a:pt x="2698" y="3085"/>
                    <a:pt x="2758" y="2669"/>
                    <a:pt x="2758" y="2165"/>
                  </a:cubicBezTo>
                  <a:cubicBezTo>
                    <a:pt x="2758" y="1750"/>
                    <a:pt x="2728" y="1424"/>
                    <a:pt x="2669" y="1157"/>
                  </a:cubicBezTo>
                  <a:cubicBezTo>
                    <a:pt x="2609" y="920"/>
                    <a:pt x="2520" y="712"/>
                    <a:pt x="2402" y="534"/>
                  </a:cubicBezTo>
                  <a:cubicBezTo>
                    <a:pt x="2283" y="357"/>
                    <a:pt x="2135" y="238"/>
                    <a:pt x="1987" y="149"/>
                  </a:cubicBezTo>
                  <a:cubicBezTo>
                    <a:pt x="1809" y="60"/>
                    <a:pt x="1601" y="1"/>
                    <a:pt x="1364"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2139500" y="993525"/>
              <a:ext cx="25" cy="3693850"/>
            </a:xfrm>
            <a:custGeom>
              <a:rect b="b" l="l" r="r" t="t"/>
              <a:pathLst>
                <a:path extrusionOk="0" fill="none" h="147754" w="1">
                  <a:moveTo>
                    <a:pt x="1" y="147753"/>
                  </a:moveTo>
                  <a:lnTo>
                    <a:pt x="1" y="1"/>
                  </a:lnTo>
                </a:path>
              </a:pathLst>
            </a:custGeom>
            <a:noFill/>
            <a:ln cap="rnd" cmpd="sng" w="12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2026100" y="4775550"/>
              <a:ext cx="70425" cy="106025"/>
            </a:xfrm>
            <a:custGeom>
              <a:rect b="b" l="l" r="r" t="t"/>
              <a:pathLst>
                <a:path extrusionOk="0" h="4241" w="2817">
                  <a:moveTo>
                    <a:pt x="504" y="1"/>
                  </a:moveTo>
                  <a:lnTo>
                    <a:pt x="89" y="2165"/>
                  </a:lnTo>
                  <a:lnTo>
                    <a:pt x="563" y="2225"/>
                  </a:lnTo>
                  <a:cubicBezTo>
                    <a:pt x="652" y="2106"/>
                    <a:pt x="771" y="2017"/>
                    <a:pt x="890" y="1928"/>
                  </a:cubicBezTo>
                  <a:cubicBezTo>
                    <a:pt x="1038" y="1869"/>
                    <a:pt x="1186" y="1809"/>
                    <a:pt x="1334" y="1809"/>
                  </a:cubicBezTo>
                  <a:cubicBezTo>
                    <a:pt x="1631" y="1809"/>
                    <a:pt x="1838" y="1898"/>
                    <a:pt x="2016" y="2076"/>
                  </a:cubicBezTo>
                  <a:cubicBezTo>
                    <a:pt x="2165" y="2254"/>
                    <a:pt x="2254" y="2491"/>
                    <a:pt x="2254" y="2788"/>
                  </a:cubicBezTo>
                  <a:cubicBezTo>
                    <a:pt x="2254" y="3084"/>
                    <a:pt x="2165" y="3351"/>
                    <a:pt x="1987" y="3529"/>
                  </a:cubicBezTo>
                  <a:cubicBezTo>
                    <a:pt x="1809" y="3737"/>
                    <a:pt x="1601" y="3826"/>
                    <a:pt x="1364" y="3826"/>
                  </a:cubicBezTo>
                  <a:cubicBezTo>
                    <a:pt x="1156" y="3826"/>
                    <a:pt x="979" y="3766"/>
                    <a:pt x="830" y="3618"/>
                  </a:cubicBezTo>
                  <a:cubicBezTo>
                    <a:pt x="682" y="3500"/>
                    <a:pt x="593" y="3292"/>
                    <a:pt x="534" y="3025"/>
                  </a:cubicBezTo>
                  <a:lnTo>
                    <a:pt x="0" y="3055"/>
                  </a:lnTo>
                  <a:cubicBezTo>
                    <a:pt x="30" y="3411"/>
                    <a:pt x="178" y="3707"/>
                    <a:pt x="415" y="3915"/>
                  </a:cubicBezTo>
                  <a:cubicBezTo>
                    <a:pt x="652" y="4152"/>
                    <a:pt x="979" y="4241"/>
                    <a:pt x="1364" y="4241"/>
                  </a:cubicBezTo>
                  <a:cubicBezTo>
                    <a:pt x="1838" y="4241"/>
                    <a:pt x="2194" y="4063"/>
                    <a:pt x="2461" y="3737"/>
                  </a:cubicBezTo>
                  <a:cubicBezTo>
                    <a:pt x="2698" y="3440"/>
                    <a:pt x="2817" y="3114"/>
                    <a:pt x="2817" y="2729"/>
                  </a:cubicBezTo>
                  <a:cubicBezTo>
                    <a:pt x="2817" y="2343"/>
                    <a:pt x="2669" y="2017"/>
                    <a:pt x="2431" y="1750"/>
                  </a:cubicBezTo>
                  <a:cubicBezTo>
                    <a:pt x="2165" y="1483"/>
                    <a:pt x="1868" y="1365"/>
                    <a:pt x="1483" y="1365"/>
                  </a:cubicBezTo>
                  <a:cubicBezTo>
                    <a:pt x="1216" y="1365"/>
                    <a:pt x="949" y="1454"/>
                    <a:pt x="682" y="1632"/>
                  </a:cubicBezTo>
                  <a:lnTo>
                    <a:pt x="919" y="475"/>
                  </a:lnTo>
                  <a:lnTo>
                    <a:pt x="2609" y="475"/>
                  </a:lnTo>
                  <a:lnTo>
                    <a:pt x="2609"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2108375" y="4773325"/>
              <a:ext cx="68950" cy="108250"/>
            </a:xfrm>
            <a:custGeom>
              <a:rect b="b" l="l" r="r" t="t"/>
              <a:pathLst>
                <a:path extrusionOk="0" h="4330" w="2758">
                  <a:moveTo>
                    <a:pt x="1364" y="446"/>
                  </a:moveTo>
                  <a:cubicBezTo>
                    <a:pt x="1631" y="446"/>
                    <a:pt x="1809" y="564"/>
                    <a:pt x="1987" y="772"/>
                  </a:cubicBezTo>
                  <a:cubicBezTo>
                    <a:pt x="2135" y="1009"/>
                    <a:pt x="2224" y="1483"/>
                    <a:pt x="2224" y="2165"/>
                  </a:cubicBezTo>
                  <a:cubicBezTo>
                    <a:pt x="2224" y="2877"/>
                    <a:pt x="2135" y="3322"/>
                    <a:pt x="1987" y="3559"/>
                  </a:cubicBezTo>
                  <a:cubicBezTo>
                    <a:pt x="1809" y="3796"/>
                    <a:pt x="1631" y="3915"/>
                    <a:pt x="1394" y="3915"/>
                  </a:cubicBezTo>
                  <a:cubicBezTo>
                    <a:pt x="1157" y="3915"/>
                    <a:pt x="949" y="3796"/>
                    <a:pt x="771" y="3559"/>
                  </a:cubicBezTo>
                  <a:cubicBezTo>
                    <a:pt x="623" y="3322"/>
                    <a:pt x="534" y="2877"/>
                    <a:pt x="534" y="2165"/>
                  </a:cubicBezTo>
                  <a:cubicBezTo>
                    <a:pt x="534" y="1483"/>
                    <a:pt x="623" y="1009"/>
                    <a:pt x="801" y="742"/>
                  </a:cubicBezTo>
                  <a:cubicBezTo>
                    <a:pt x="949" y="534"/>
                    <a:pt x="1127" y="446"/>
                    <a:pt x="1364" y="446"/>
                  </a:cubicBezTo>
                  <a:close/>
                  <a:moveTo>
                    <a:pt x="1394" y="1"/>
                  </a:moveTo>
                  <a:cubicBezTo>
                    <a:pt x="1068" y="1"/>
                    <a:pt x="831" y="90"/>
                    <a:pt x="623" y="238"/>
                  </a:cubicBezTo>
                  <a:cubicBezTo>
                    <a:pt x="415" y="416"/>
                    <a:pt x="267" y="653"/>
                    <a:pt x="149" y="950"/>
                  </a:cubicBezTo>
                  <a:cubicBezTo>
                    <a:pt x="60" y="1276"/>
                    <a:pt x="0" y="1661"/>
                    <a:pt x="0" y="2165"/>
                  </a:cubicBezTo>
                  <a:cubicBezTo>
                    <a:pt x="0" y="2966"/>
                    <a:pt x="149" y="3559"/>
                    <a:pt x="415" y="3885"/>
                  </a:cubicBezTo>
                  <a:cubicBezTo>
                    <a:pt x="653" y="4182"/>
                    <a:pt x="979" y="4330"/>
                    <a:pt x="1394" y="4330"/>
                  </a:cubicBezTo>
                  <a:cubicBezTo>
                    <a:pt x="1690" y="4330"/>
                    <a:pt x="1957" y="4241"/>
                    <a:pt x="2165" y="4093"/>
                  </a:cubicBezTo>
                  <a:cubicBezTo>
                    <a:pt x="2343" y="3915"/>
                    <a:pt x="2521" y="3678"/>
                    <a:pt x="2610" y="3381"/>
                  </a:cubicBezTo>
                  <a:cubicBezTo>
                    <a:pt x="2728" y="3085"/>
                    <a:pt x="2758" y="2669"/>
                    <a:pt x="2758" y="2165"/>
                  </a:cubicBezTo>
                  <a:cubicBezTo>
                    <a:pt x="2758" y="1750"/>
                    <a:pt x="2728" y="1424"/>
                    <a:pt x="2669" y="1157"/>
                  </a:cubicBezTo>
                  <a:cubicBezTo>
                    <a:pt x="2610" y="920"/>
                    <a:pt x="2521" y="712"/>
                    <a:pt x="2402" y="534"/>
                  </a:cubicBezTo>
                  <a:cubicBezTo>
                    <a:pt x="2283" y="357"/>
                    <a:pt x="2165" y="238"/>
                    <a:pt x="1987" y="149"/>
                  </a:cubicBezTo>
                  <a:cubicBezTo>
                    <a:pt x="1809" y="60"/>
                    <a:pt x="1602" y="1"/>
                    <a:pt x="1394"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2194350" y="4774075"/>
              <a:ext cx="63775" cy="106025"/>
            </a:xfrm>
            <a:custGeom>
              <a:rect b="b" l="l" r="r" t="t"/>
              <a:pathLst>
                <a:path extrusionOk="0" h="4241" w="2551">
                  <a:moveTo>
                    <a:pt x="1" y="0"/>
                  </a:moveTo>
                  <a:lnTo>
                    <a:pt x="1" y="4241"/>
                  </a:lnTo>
                  <a:lnTo>
                    <a:pt x="535" y="4241"/>
                  </a:lnTo>
                  <a:lnTo>
                    <a:pt x="535" y="3025"/>
                  </a:lnTo>
                  <a:lnTo>
                    <a:pt x="890" y="2669"/>
                  </a:lnTo>
                  <a:lnTo>
                    <a:pt x="1899" y="4241"/>
                  </a:lnTo>
                  <a:lnTo>
                    <a:pt x="2551" y="4241"/>
                  </a:lnTo>
                  <a:lnTo>
                    <a:pt x="1246" y="2313"/>
                  </a:lnTo>
                  <a:lnTo>
                    <a:pt x="2432" y="1157"/>
                  </a:lnTo>
                  <a:lnTo>
                    <a:pt x="1750" y="1157"/>
                  </a:lnTo>
                  <a:lnTo>
                    <a:pt x="535" y="2402"/>
                  </a:lnTo>
                  <a:lnTo>
                    <a:pt x="535"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3150625" y="993525"/>
              <a:ext cx="25" cy="3693850"/>
            </a:xfrm>
            <a:custGeom>
              <a:rect b="b" l="l" r="r" t="t"/>
              <a:pathLst>
                <a:path extrusionOk="0" fill="none" h="147754" w="1">
                  <a:moveTo>
                    <a:pt x="0" y="147753"/>
                  </a:moveTo>
                  <a:lnTo>
                    <a:pt x="0" y="1"/>
                  </a:lnTo>
                </a:path>
              </a:pathLst>
            </a:custGeom>
            <a:noFill/>
            <a:ln cap="rnd" cmpd="sng" w="12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3006075" y="4773325"/>
              <a:ext cx="39300" cy="106775"/>
            </a:xfrm>
            <a:custGeom>
              <a:rect b="b" l="l" r="r" t="t"/>
              <a:pathLst>
                <a:path extrusionOk="0" h="4271" w="1572">
                  <a:moveTo>
                    <a:pt x="1245" y="1"/>
                  </a:moveTo>
                  <a:cubicBezTo>
                    <a:pt x="1157" y="179"/>
                    <a:pt x="979" y="386"/>
                    <a:pt x="771" y="564"/>
                  </a:cubicBezTo>
                  <a:cubicBezTo>
                    <a:pt x="563" y="772"/>
                    <a:pt x="297" y="920"/>
                    <a:pt x="0" y="1068"/>
                  </a:cubicBezTo>
                  <a:lnTo>
                    <a:pt x="0" y="1572"/>
                  </a:lnTo>
                  <a:cubicBezTo>
                    <a:pt x="178" y="1513"/>
                    <a:pt x="356" y="1424"/>
                    <a:pt x="563" y="1305"/>
                  </a:cubicBezTo>
                  <a:cubicBezTo>
                    <a:pt x="771" y="1187"/>
                    <a:pt x="919" y="1068"/>
                    <a:pt x="1038" y="950"/>
                  </a:cubicBezTo>
                  <a:lnTo>
                    <a:pt x="1038" y="4271"/>
                  </a:lnTo>
                  <a:lnTo>
                    <a:pt x="1572" y="4271"/>
                  </a:lnTo>
                  <a:lnTo>
                    <a:pt x="1572"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3078700" y="4773325"/>
              <a:ext cx="68975" cy="108250"/>
            </a:xfrm>
            <a:custGeom>
              <a:rect b="b" l="l" r="r" t="t"/>
              <a:pathLst>
                <a:path extrusionOk="0" h="4330" w="2759">
                  <a:moveTo>
                    <a:pt x="1365" y="446"/>
                  </a:moveTo>
                  <a:cubicBezTo>
                    <a:pt x="1632" y="446"/>
                    <a:pt x="1810" y="564"/>
                    <a:pt x="1988" y="772"/>
                  </a:cubicBezTo>
                  <a:cubicBezTo>
                    <a:pt x="2136" y="1009"/>
                    <a:pt x="2225" y="1483"/>
                    <a:pt x="2225" y="2165"/>
                  </a:cubicBezTo>
                  <a:cubicBezTo>
                    <a:pt x="2225" y="2877"/>
                    <a:pt x="2136" y="3322"/>
                    <a:pt x="1988" y="3559"/>
                  </a:cubicBezTo>
                  <a:cubicBezTo>
                    <a:pt x="1810" y="3796"/>
                    <a:pt x="1632" y="3915"/>
                    <a:pt x="1395" y="3915"/>
                  </a:cubicBezTo>
                  <a:cubicBezTo>
                    <a:pt x="1157" y="3915"/>
                    <a:pt x="950" y="3796"/>
                    <a:pt x="772" y="3559"/>
                  </a:cubicBezTo>
                  <a:cubicBezTo>
                    <a:pt x="624" y="3322"/>
                    <a:pt x="535" y="2877"/>
                    <a:pt x="535" y="2165"/>
                  </a:cubicBezTo>
                  <a:cubicBezTo>
                    <a:pt x="535" y="1483"/>
                    <a:pt x="624" y="1009"/>
                    <a:pt x="802" y="742"/>
                  </a:cubicBezTo>
                  <a:cubicBezTo>
                    <a:pt x="950" y="534"/>
                    <a:pt x="1128" y="446"/>
                    <a:pt x="1365" y="446"/>
                  </a:cubicBezTo>
                  <a:close/>
                  <a:moveTo>
                    <a:pt x="1395" y="1"/>
                  </a:moveTo>
                  <a:cubicBezTo>
                    <a:pt x="1068" y="1"/>
                    <a:pt x="831" y="90"/>
                    <a:pt x="624" y="238"/>
                  </a:cubicBezTo>
                  <a:cubicBezTo>
                    <a:pt x="416" y="416"/>
                    <a:pt x="268" y="653"/>
                    <a:pt x="149" y="950"/>
                  </a:cubicBezTo>
                  <a:cubicBezTo>
                    <a:pt x="60" y="1276"/>
                    <a:pt x="1" y="1661"/>
                    <a:pt x="1" y="2165"/>
                  </a:cubicBezTo>
                  <a:cubicBezTo>
                    <a:pt x="1" y="2966"/>
                    <a:pt x="149" y="3559"/>
                    <a:pt x="416" y="3885"/>
                  </a:cubicBezTo>
                  <a:cubicBezTo>
                    <a:pt x="653" y="4182"/>
                    <a:pt x="979" y="4330"/>
                    <a:pt x="1395" y="4330"/>
                  </a:cubicBezTo>
                  <a:cubicBezTo>
                    <a:pt x="1691" y="4330"/>
                    <a:pt x="1958" y="4241"/>
                    <a:pt x="2166" y="4093"/>
                  </a:cubicBezTo>
                  <a:cubicBezTo>
                    <a:pt x="2343" y="3915"/>
                    <a:pt x="2521" y="3678"/>
                    <a:pt x="2610" y="3381"/>
                  </a:cubicBezTo>
                  <a:cubicBezTo>
                    <a:pt x="2729" y="3085"/>
                    <a:pt x="2759" y="2669"/>
                    <a:pt x="2759" y="2165"/>
                  </a:cubicBezTo>
                  <a:cubicBezTo>
                    <a:pt x="2759" y="1750"/>
                    <a:pt x="2729" y="1424"/>
                    <a:pt x="2670" y="1157"/>
                  </a:cubicBezTo>
                  <a:cubicBezTo>
                    <a:pt x="2610" y="920"/>
                    <a:pt x="2521" y="712"/>
                    <a:pt x="2403" y="534"/>
                  </a:cubicBezTo>
                  <a:cubicBezTo>
                    <a:pt x="2284" y="357"/>
                    <a:pt x="2166" y="238"/>
                    <a:pt x="1988" y="149"/>
                  </a:cubicBezTo>
                  <a:cubicBezTo>
                    <a:pt x="1810" y="60"/>
                    <a:pt x="1602" y="1"/>
                    <a:pt x="1395"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a:off x="3161000" y="4773325"/>
              <a:ext cx="69700" cy="108250"/>
            </a:xfrm>
            <a:custGeom>
              <a:rect b="b" l="l" r="r" t="t"/>
              <a:pathLst>
                <a:path extrusionOk="0" h="4330" w="2788">
                  <a:moveTo>
                    <a:pt x="1394" y="446"/>
                  </a:moveTo>
                  <a:cubicBezTo>
                    <a:pt x="1631" y="446"/>
                    <a:pt x="1839" y="564"/>
                    <a:pt x="1987" y="772"/>
                  </a:cubicBezTo>
                  <a:cubicBezTo>
                    <a:pt x="2165" y="1009"/>
                    <a:pt x="2224" y="1483"/>
                    <a:pt x="2224" y="2165"/>
                  </a:cubicBezTo>
                  <a:cubicBezTo>
                    <a:pt x="2224" y="2877"/>
                    <a:pt x="2165" y="3322"/>
                    <a:pt x="1987" y="3559"/>
                  </a:cubicBezTo>
                  <a:cubicBezTo>
                    <a:pt x="1839" y="3796"/>
                    <a:pt x="1631" y="3915"/>
                    <a:pt x="1394" y="3915"/>
                  </a:cubicBezTo>
                  <a:cubicBezTo>
                    <a:pt x="1157" y="3915"/>
                    <a:pt x="949" y="3796"/>
                    <a:pt x="771" y="3559"/>
                  </a:cubicBezTo>
                  <a:cubicBezTo>
                    <a:pt x="623" y="3322"/>
                    <a:pt x="534" y="2877"/>
                    <a:pt x="534" y="2165"/>
                  </a:cubicBezTo>
                  <a:cubicBezTo>
                    <a:pt x="534" y="1483"/>
                    <a:pt x="623" y="1009"/>
                    <a:pt x="801" y="742"/>
                  </a:cubicBezTo>
                  <a:cubicBezTo>
                    <a:pt x="949" y="534"/>
                    <a:pt x="1157" y="446"/>
                    <a:pt x="1394" y="446"/>
                  </a:cubicBezTo>
                  <a:close/>
                  <a:moveTo>
                    <a:pt x="1394" y="1"/>
                  </a:moveTo>
                  <a:cubicBezTo>
                    <a:pt x="1068" y="1"/>
                    <a:pt x="830" y="90"/>
                    <a:pt x="623" y="238"/>
                  </a:cubicBezTo>
                  <a:cubicBezTo>
                    <a:pt x="415" y="416"/>
                    <a:pt x="267" y="653"/>
                    <a:pt x="149" y="950"/>
                  </a:cubicBezTo>
                  <a:cubicBezTo>
                    <a:pt x="60" y="1276"/>
                    <a:pt x="0" y="1661"/>
                    <a:pt x="0" y="2165"/>
                  </a:cubicBezTo>
                  <a:cubicBezTo>
                    <a:pt x="0" y="2966"/>
                    <a:pt x="149" y="3559"/>
                    <a:pt x="415" y="3885"/>
                  </a:cubicBezTo>
                  <a:cubicBezTo>
                    <a:pt x="653" y="4182"/>
                    <a:pt x="979" y="4330"/>
                    <a:pt x="1394" y="4330"/>
                  </a:cubicBezTo>
                  <a:cubicBezTo>
                    <a:pt x="1690" y="4330"/>
                    <a:pt x="1957" y="4241"/>
                    <a:pt x="2165" y="4093"/>
                  </a:cubicBezTo>
                  <a:cubicBezTo>
                    <a:pt x="2372" y="3915"/>
                    <a:pt x="2521" y="3678"/>
                    <a:pt x="2610" y="3381"/>
                  </a:cubicBezTo>
                  <a:cubicBezTo>
                    <a:pt x="2728" y="3085"/>
                    <a:pt x="2787" y="2669"/>
                    <a:pt x="2787" y="2165"/>
                  </a:cubicBezTo>
                  <a:cubicBezTo>
                    <a:pt x="2787" y="1750"/>
                    <a:pt x="2728" y="1424"/>
                    <a:pt x="2669" y="1157"/>
                  </a:cubicBezTo>
                  <a:cubicBezTo>
                    <a:pt x="2610" y="920"/>
                    <a:pt x="2521" y="712"/>
                    <a:pt x="2402" y="534"/>
                  </a:cubicBezTo>
                  <a:cubicBezTo>
                    <a:pt x="2313" y="357"/>
                    <a:pt x="2165" y="238"/>
                    <a:pt x="1987" y="149"/>
                  </a:cubicBezTo>
                  <a:cubicBezTo>
                    <a:pt x="1809" y="60"/>
                    <a:pt x="1631" y="1"/>
                    <a:pt x="1394"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3246975" y="4774075"/>
              <a:ext cx="63775" cy="106025"/>
            </a:xfrm>
            <a:custGeom>
              <a:rect b="b" l="l" r="r" t="t"/>
              <a:pathLst>
                <a:path extrusionOk="0" h="4241" w="2551">
                  <a:moveTo>
                    <a:pt x="1" y="0"/>
                  </a:moveTo>
                  <a:lnTo>
                    <a:pt x="1" y="4241"/>
                  </a:lnTo>
                  <a:lnTo>
                    <a:pt x="535" y="4241"/>
                  </a:lnTo>
                  <a:lnTo>
                    <a:pt x="535" y="3025"/>
                  </a:lnTo>
                  <a:lnTo>
                    <a:pt x="890" y="2669"/>
                  </a:lnTo>
                  <a:lnTo>
                    <a:pt x="1928" y="4241"/>
                  </a:lnTo>
                  <a:lnTo>
                    <a:pt x="2551" y="4241"/>
                  </a:lnTo>
                  <a:lnTo>
                    <a:pt x="1276" y="2313"/>
                  </a:lnTo>
                  <a:lnTo>
                    <a:pt x="2432" y="1157"/>
                  </a:lnTo>
                  <a:lnTo>
                    <a:pt x="1780" y="1157"/>
                  </a:lnTo>
                  <a:lnTo>
                    <a:pt x="535" y="2402"/>
                  </a:lnTo>
                  <a:lnTo>
                    <a:pt x="535"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4162475" y="993525"/>
              <a:ext cx="25" cy="3693850"/>
            </a:xfrm>
            <a:custGeom>
              <a:rect b="b" l="l" r="r" t="t"/>
              <a:pathLst>
                <a:path extrusionOk="0" fill="none" h="147754" w="1">
                  <a:moveTo>
                    <a:pt x="0" y="147753"/>
                  </a:moveTo>
                  <a:lnTo>
                    <a:pt x="0" y="1"/>
                  </a:lnTo>
                </a:path>
              </a:pathLst>
            </a:custGeom>
            <a:noFill/>
            <a:ln cap="rnd" cmpd="sng" w="12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4017925" y="4773325"/>
              <a:ext cx="38575" cy="106775"/>
            </a:xfrm>
            <a:custGeom>
              <a:rect b="b" l="l" r="r" t="t"/>
              <a:pathLst>
                <a:path extrusionOk="0" h="4271" w="1543">
                  <a:moveTo>
                    <a:pt x="1216" y="1"/>
                  </a:moveTo>
                  <a:cubicBezTo>
                    <a:pt x="1127" y="179"/>
                    <a:pt x="979" y="386"/>
                    <a:pt x="771" y="564"/>
                  </a:cubicBezTo>
                  <a:cubicBezTo>
                    <a:pt x="534" y="772"/>
                    <a:pt x="297" y="920"/>
                    <a:pt x="0" y="1068"/>
                  </a:cubicBezTo>
                  <a:lnTo>
                    <a:pt x="0" y="1572"/>
                  </a:lnTo>
                  <a:cubicBezTo>
                    <a:pt x="148" y="1513"/>
                    <a:pt x="326" y="1424"/>
                    <a:pt x="534" y="1305"/>
                  </a:cubicBezTo>
                  <a:cubicBezTo>
                    <a:pt x="741" y="1187"/>
                    <a:pt x="919" y="1068"/>
                    <a:pt x="1038" y="950"/>
                  </a:cubicBezTo>
                  <a:lnTo>
                    <a:pt x="1038" y="4271"/>
                  </a:lnTo>
                  <a:lnTo>
                    <a:pt x="1542" y="4271"/>
                  </a:lnTo>
                  <a:lnTo>
                    <a:pt x="1542"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p:nvPr/>
          </p:nvSpPr>
          <p:spPr>
            <a:xfrm>
              <a:off x="4090575" y="4775550"/>
              <a:ext cx="69700" cy="106025"/>
            </a:xfrm>
            <a:custGeom>
              <a:rect b="b" l="l" r="r" t="t"/>
              <a:pathLst>
                <a:path extrusionOk="0" h="4241" w="2788">
                  <a:moveTo>
                    <a:pt x="504" y="1"/>
                  </a:moveTo>
                  <a:lnTo>
                    <a:pt x="89" y="2165"/>
                  </a:lnTo>
                  <a:lnTo>
                    <a:pt x="563" y="2225"/>
                  </a:lnTo>
                  <a:cubicBezTo>
                    <a:pt x="652" y="2106"/>
                    <a:pt x="741" y="2017"/>
                    <a:pt x="890" y="1928"/>
                  </a:cubicBezTo>
                  <a:cubicBezTo>
                    <a:pt x="1008" y="1869"/>
                    <a:pt x="1186" y="1809"/>
                    <a:pt x="1334" y="1809"/>
                  </a:cubicBezTo>
                  <a:cubicBezTo>
                    <a:pt x="1601" y="1809"/>
                    <a:pt x="1838" y="1898"/>
                    <a:pt x="1987" y="2076"/>
                  </a:cubicBezTo>
                  <a:cubicBezTo>
                    <a:pt x="2165" y="2254"/>
                    <a:pt x="2254" y="2491"/>
                    <a:pt x="2254" y="2788"/>
                  </a:cubicBezTo>
                  <a:cubicBezTo>
                    <a:pt x="2254" y="3084"/>
                    <a:pt x="2165" y="3351"/>
                    <a:pt x="1987" y="3529"/>
                  </a:cubicBezTo>
                  <a:cubicBezTo>
                    <a:pt x="1809" y="3737"/>
                    <a:pt x="1601" y="3826"/>
                    <a:pt x="1364" y="3826"/>
                  </a:cubicBezTo>
                  <a:cubicBezTo>
                    <a:pt x="1127" y="3826"/>
                    <a:pt x="949" y="3766"/>
                    <a:pt x="830" y="3618"/>
                  </a:cubicBezTo>
                  <a:cubicBezTo>
                    <a:pt x="682" y="3500"/>
                    <a:pt x="563" y="3292"/>
                    <a:pt x="534" y="3025"/>
                  </a:cubicBezTo>
                  <a:lnTo>
                    <a:pt x="0" y="3055"/>
                  </a:lnTo>
                  <a:cubicBezTo>
                    <a:pt x="30" y="3411"/>
                    <a:pt x="148" y="3707"/>
                    <a:pt x="415" y="3915"/>
                  </a:cubicBezTo>
                  <a:cubicBezTo>
                    <a:pt x="652" y="4152"/>
                    <a:pt x="979" y="4241"/>
                    <a:pt x="1364" y="4241"/>
                  </a:cubicBezTo>
                  <a:cubicBezTo>
                    <a:pt x="1809" y="4241"/>
                    <a:pt x="2194" y="4063"/>
                    <a:pt x="2461" y="3737"/>
                  </a:cubicBezTo>
                  <a:cubicBezTo>
                    <a:pt x="2698" y="3440"/>
                    <a:pt x="2787" y="3114"/>
                    <a:pt x="2787" y="2729"/>
                  </a:cubicBezTo>
                  <a:cubicBezTo>
                    <a:pt x="2787" y="2343"/>
                    <a:pt x="2669" y="2017"/>
                    <a:pt x="2431" y="1750"/>
                  </a:cubicBezTo>
                  <a:cubicBezTo>
                    <a:pt x="2165" y="1483"/>
                    <a:pt x="1838" y="1365"/>
                    <a:pt x="1483" y="1365"/>
                  </a:cubicBezTo>
                  <a:cubicBezTo>
                    <a:pt x="1186" y="1365"/>
                    <a:pt x="919" y="1454"/>
                    <a:pt x="682" y="1632"/>
                  </a:cubicBezTo>
                  <a:lnTo>
                    <a:pt x="919" y="475"/>
                  </a:lnTo>
                  <a:lnTo>
                    <a:pt x="2609" y="475"/>
                  </a:lnTo>
                  <a:lnTo>
                    <a:pt x="2609"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4172850" y="4773325"/>
              <a:ext cx="68950" cy="108250"/>
            </a:xfrm>
            <a:custGeom>
              <a:rect b="b" l="l" r="r" t="t"/>
              <a:pathLst>
                <a:path extrusionOk="0" h="4330" w="2758">
                  <a:moveTo>
                    <a:pt x="1364" y="446"/>
                  </a:moveTo>
                  <a:cubicBezTo>
                    <a:pt x="1602" y="446"/>
                    <a:pt x="1809" y="564"/>
                    <a:pt x="1987" y="772"/>
                  </a:cubicBezTo>
                  <a:cubicBezTo>
                    <a:pt x="2135" y="1009"/>
                    <a:pt x="2224" y="1483"/>
                    <a:pt x="2224" y="2165"/>
                  </a:cubicBezTo>
                  <a:cubicBezTo>
                    <a:pt x="2224" y="2877"/>
                    <a:pt x="2135" y="3322"/>
                    <a:pt x="1987" y="3559"/>
                  </a:cubicBezTo>
                  <a:cubicBezTo>
                    <a:pt x="1809" y="3796"/>
                    <a:pt x="1631" y="3915"/>
                    <a:pt x="1364" y="3915"/>
                  </a:cubicBezTo>
                  <a:cubicBezTo>
                    <a:pt x="1127" y="3915"/>
                    <a:pt x="949" y="3796"/>
                    <a:pt x="771" y="3559"/>
                  </a:cubicBezTo>
                  <a:cubicBezTo>
                    <a:pt x="623" y="3322"/>
                    <a:pt x="534" y="2877"/>
                    <a:pt x="534" y="2165"/>
                  </a:cubicBezTo>
                  <a:cubicBezTo>
                    <a:pt x="534" y="1483"/>
                    <a:pt x="623" y="1009"/>
                    <a:pt x="801" y="742"/>
                  </a:cubicBezTo>
                  <a:cubicBezTo>
                    <a:pt x="949" y="534"/>
                    <a:pt x="1127" y="446"/>
                    <a:pt x="1364" y="446"/>
                  </a:cubicBezTo>
                  <a:close/>
                  <a:moveTo>
                    <a:pt x="1364" y="1"/>
                  </a:moveTo>
                  <a:cubicBezTo>
                    <a:pt x="1068" y="1"/>
                    <a:pt x="801" y="90"/>
                    <a:pt x="593" y="238"/>
                  </a:cubicBezTo>
                  <a:cubicBezTo>
                    <a:pt x="415" y="416"/>
                    <a:pt x="238" y="653"/>
                    <a:pt x="149" y="950"/>
                  </a:cubicBezTo>
                  <a:cubicBezTo>
                    <a:pt x="60" y="1276"/>
                    <a:pt x="0" y="1661"/>
                    <a:pt x="0" y="2165"/>
                  </a:cubicBezTo>
                  <a:cubicBezTo>
                    <a:pt x="0" y="2966"/>
                    <a:pt x="119" y="3559"/>
                    <a:pt x="415" y="3885"/>
                  </a:cubicBezTo>
                  <a:cubicBezTo>
                    <a:pt x="653" y="4182"/>
                    <a:pt x="979" y="4330"/>
                    <a:pt x="1364" y="4330"/>
                  </a:cubicBezTo>
                  <a:cubicBezTo>
                    <a:pt x="1690" y="4330"/>
                    <a:pt x="1957" y="4241"/>
                    <a:pt x="2135" y="4093"/>
                  </a:cubicBezTo>
                  <a:cubicBezTo>
                    <a:pt x="2343" y="3915"/>
                    <a:pt x="2491" y="3678"/>
                    <a:pt x="2610" y="3381"/>
                  </a:cubicBezTo>
                  <a:cubicBezTo>
                    <a:pt x="2699" y="3085"/>
                    <a:pt x="2758" y="2669"/>
                    <a:pt x="2758" y="2165"/>
                  </a:cubicBezTo>
                  <a:cubicBezTo>
                    <a:pt x="2758" y="1750"/>
                    <a:pt x="2728" y="1424"/>
                    <a:pt x="2669" y="1157"/>
                  </a:cubicBezTo>
                  <a:cubicBezTo>
                    <a:pt x="2610" y="920"/>
                    <a:pt x="2521" y="712"/>
                    <a:pt x="2402" y="534"/>
                  </a:cubicBezTo>
                  <a:cubicBezTo>
                    <a:pt x="2283" y="357"/>
                    <a:pt x="2135" y="238"/>
                    <a:pt x="1987" y="149"/>
                  </a:cubicBezTo>
                  <a:cubicBezTo>
                    <a:pt x="1809" y="60"/>
                    <a:pt x="1602" y="1"/>
                    <a:pt x="1364"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4258825" y="4774075"/>
              <a:ext cx="63775" cy="106025"/>
            </a:xfrm>
            <a:custGeom>
              <a:rect b="b" l="l" r="r" t="t"/>
              <a:pathLst>
                <a:path extrusionOk="0" h="4241" w="2551">
                  <a:moveTo>
                    <a:pt x="1" y="0"/>
                  </a:moveTo>
                  <a:lnTo>
                    <a:pt x="1" y="4241"/>
                  </a:lnTo>
                  <a:lnTo>
                    <a:pt x="535" y="4241"/>
                  </a:lnTo>
                  <a:lnTo>
                    <a:pt x="535" y="3025"/>
                  </a:lnTo>
                  <a:lnTo>
                    <a:pt x="890" y="2669"/>
                  </a:lnTo>
                  <a:lnTo>
                    <a:pt x="1899" y="4241"/>
                  </a:lnTo>
                  <a:lnTo>
                    <a:pt x="2551" y="4241"/>
                  </a:lnTo>
                  <a:lnTo>
                    <a:pt x="1246" y="2313"/>
                  </a:lnTo>
                  <a:lnTo>
                    <a:pt x="2432" y="1157"/>
                  </a:lnTo>
                  <a:lnTo>
                    <a:pt x="1750" y="1157"/>
                  </a:lnTo>
                  <a:lnTo>
                    <a:pt x="535" y="2402"/>
                  </a:lnTo>
                  <a:lnTo>
                    <a:pt x="535"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2"/>
            <p:cNvSpPr/>
            <p:nvPr/>
          </p:nvSpPr>
          <p:spPr>
            <a:xfrm>
              <a:off x="5173575" y="993525"/>
              <a:ext cx="25" cy="3693850"/>
            </a:xfrm>
            <a:custGeom>
              <a:rect b="b" l="l" r="r" t="t"/>
              <a:pathLst>
                <a:path extrusionOk="0" fill="none" h="147754" w="1">
                  <a:moveTo>
                    <a:pt x="1" y="147753"/>
                  </a:moveTo>
                  <a:lnTo>
                    <a:pt x="1" y="1"/>
                  </a:lnTo>
                </a:path>
              </a:pathLst>
            </a:custGeom>
            <a:noFill/>
            <a:ln cap="rnd" cmpd="sng" w="12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2"/>
            <p:cNvSpPr/>
            <p:nvPr/>
          </p:nvSpPr>
          <p:spPr>
            <a:xfrm>
              <a:off x="5017900" y="4773325"/>
              <a:ext cx="69725" cy="106775"/>
            </a:xfrm>
            <a:custGeom>
              <a:rect b="b" l="l" r="r" t="t"/>
              <a:pathLst>
                <a:path extrusionOk="0" h="4271" w="2789">
                  <a:moveTo>
                    <a:pt x="1454" y="1"/>
                  </a:moveTo>
                  <a:cubicBezTo>
                    <a:pt x="1068" y="1"/>
                    <a:pt x="742" y="119"/>
                    <a:pt x="505" y="327"/>
                  </a:cubicBezTo>
                  <a:cubicBezTo>
                    <a:pt x="268" y="534"/>
                    <a:pt x="119" y="831"/>
                    <a:pt x="90" y="1216"/>
                  </a:cubicBezTo>
                  <a:lnTo>
                    <a:pt x="624" y="1276"/>
                  </a:lnTo>
                  <a:cubicBezTo>
                    <a:pt x="624" y="1009"/>
                    <a:pt x="713" y="801"/>
                    <a:pt x="861" y="653"/>
                  </a:cubicBezTo>
                  <a:cubicBezTo>
                    <a:pt x="1009" y="505"/>
                    <a:pt x="1217" y="446"/>
                    <a:pt x="1454" y="446"/>
                  </a:cubicBezTo>
                  <a:cubicBezTo>
                    <a:pt x="1691" y="446"/>
                    <a:pt x="1899" y="505"/>
                    <a:pt x="2047" y="653"/>
                  </a:cubicBezTo>
                  <a:cubicBezTo>
                    <a:pt x="2195" y="801"/>
                    <a:pt x="2254" y="950"/>
                    <a:pt x="2254" y="1157"/>
                  </a:cubicBezTo>
                  <a:cubicBezTo>
                    <a:pt x="2254" y="1365"/>
                    <a:pt x="2165" y="1572"/>
                    <a:pt x="2017" y="1810"/>
                  </a:cubicBezTo>
                  <a:cubicBezTo>
                    <a:pt x="1839" y="2017"/>
                    <a:pt x="1543" y="2314"/>
                    <a:pt x="1068" y="2699"/>
                  </a:cubicBezTo>
                  <a:cubicBezTo>
                    <a:pt x="772" y="2936"/>
                    <a:pt x="564" y="3144"/>
                    <a:pt x="386" y="3351"/>
                  </a:cubicBezTo>
                  <a:cubicBezTo>
                    <a:pt x="238" y="3529"/>
                    <a:pt x="119" y="3707"/>
                    <a:pt x="60" y="3915"/>
                  </a:cubicBezTo>
                  <a:cubicBezTo>
                    <a:pt x="1" y="4033"/>
                    <a:pt x="1" y="4152"/>
                    <a:pt x="1" y="4271"/>
                  </a:cubicBezTo>
                  <a:lnTo>
                    <a:pt x="2788" y="4271"/>
                  </a:lnTo>
                  <a:lnTo>
                    <a:pt x="2788" y="3766"/>
                  </a:lnTo>
                  <a:lnTo>
                    <a:pt x="713" y="3766"/>
                  </a:lnTo>
                  <a:cubicBezTo>
                    <a:pt x="772" y="3678"/>
                    <a:pt x="831" y="3589"/>
                    <a:pt x="920" y="3470"/>
                  </a:cubicBezTo>
                  <a:cubicBezTo>
                    <a:pt x="1009" y="3381"/>
                    <a:pt x="1217" y="3203"/>
                    <a:pt x="1543" y="2936"/>
                  </a:cubicBezTo>
                  <a:cubicBezTo>
                    <a:pt x="1899" y="2640"/>
                    <a:pt x="2165" y="2373"/>
                    <a:pt x="2343" y="2195"/>
                  </a:cubicBezTo>
                  <a:cubicBezTo>
                    <a:pt x="2492" y="2017"/>
                    <a:pt x="2610" y="1839"/>
                    <a:pt x="2699" y="1691"/>
                  </a:cubicBezTo>
                  <a:cubicBezTo>
                    <a:pt x="2758" y="1513"/>
                    <a:pt x="2788" y="1365"/>
                    <a:pt x="2788" y="1187"/>
                  </a:cubicBezTo>
                  <a:cubicBezTo>
                    <a:pt x="2788" y="861"/>
                    <a:pt x="2669" y="564"/>
                    <a:pt x="2432" y="357"/>
                  </a:cubicBezTo>
                  <a:cubicBezTo>
                    <a:pt x="2195" y="119"/>
                    <a:pt x="1869" y="1"/>
                    <a:pt x="1454"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a:off x="5101675" y="4773325"/>
              <a:ext cx="68975" cy="108250"/>
            </a:xfrm>
            <a:custGeom>
              <a:rect b="b" l="l" r="r" t="t"/>
              <a:pathLst>
                <a:path extrusionOk="0" h="4330" w="2759">
                  <a:moveTo>
                    <a:pt x="1394" y="446"/>
                  </a:moveTo>
                  <a:cubicBezTo>
                    <a:pt x="1631" y="446"/>
                    <a:pt x="1839" y="564"/>
                    <a:pt x="1987" y="772"/>
                  </a:cubicBezTo>
                  <a:cubicBezTo>
                    <a:pt x="2165" y="1009"/>
                    <a:pt x="2224" y="1483"/>
                    <a:pt x="2224" y="2165"/>
                  </a:cubicBezTo>
                  <a:cubicBezTo>
                    <a:pt x="2224" y="2877"/>
                    <a:pt x="2165" y="3322"/>
                    <a:pt x="1987" y="3559"/>
                  </a:cubicBezTo>
                  <a:cubicBezTo>
                    <a:pt x="1839" y="3796"/>
                    <a:pt x="1631" y="3915"/>
                    <a:pt x="1394" y="3915"/>
                  </a:cubicBezTo>
                  <a:cubicBezTo>
                    <a:pt x="1157" y="3915"/>
                    <a:pt x="949" y="3796"/>
                    <a:pt x="771" y="3559"/>
                  </a:cubicBezTo>
                  <a:cubicBezTo>
                    <a:pt x="623" y="3322"/>
                    <a:pt x="534" y="2877"/>
                    <a:pt x="534" y="2165"/>
                  </a:cubicBezTo>
                  <a:cubicBezTo>
                    <a:pt x="534" y="1483"/>
                    <a:pt x="623" y="1009"/>
                    <a:pt x="801" y="742"/>
                  </a:cubicBezTo>
                  <a:cubicBezTo>
                    <a:pt x="949" y="534"/>
                    <a:pt x="1157" y="446"/>
                    <a:pt x="1394" y="446"/>
                  </a:cubicBezTo>
                  <a:close/>
                  <a:moveTo>
                    <a:pt x="1394" y="1"/>
                  </a:moveTo>
                  <a:cubicBezTo>
                    <a:pt x="1068" y="1"/>
                    <a:pt x="831" y="90"/>
                    <a:pt x="623" y="238"/>
                  </a:cubicBezTo>
                  <a:cubicBezTo>
                    <a:pt x="416" y="416"/>
                    <a:pt x="267" y="653"/>
                    <a:pt x="149" y="950"/>
                  </a:cubicBezTo>
                  <a:cubicBezTo>
                    <a:pt x="60" y="1276"/>
                    <a:pt x="0" y="1661"/>
                    <a:pt x="0" y="2165"/>
                  </a:cubicBezTo>
                  <a:cubicBezTo>
                    <a:pt x="0" y="2966"/>
                    <a:pt x="149" y="3559"/>
                    <a:pt x="416" y="3885"/>
                  </a:cubicBezTo>
                  <a:cubicBezTo>
                    <a:pt x="653" y="4182"/>
                    <a:pt x="979" y="4330"/>
                    <a:pt x="1394" y="4330"/>
                  </a:cubicBezTo>
                  <a:cubicBezTo>
                    <a:pt x="1691" y="4330"/>
                    <a:pt x="1957" y="4241"/>
                    <a:pt x="2165" y="4093"/>
                  </a:cubicBezTo>
                  <a:cubicBezTo>
                    <a:pt x="2373" y="3915"/>
                    <a:pt x="2521" y="3678"/>
                    <a:pt x="2610" y="3381"/>
                  </a:cubicBezTo>
                  <a:cubicBezTo>
                    <a:pt x="2728" y="3085"/>
                    <a:pt x="2758" y="2669"/>
                    <a:pt x="2758" y="2165"/>
                  </a:cubicBezTo>
                  <a:cubicBezTo>
                    <a:pt x="2758" y="1750"/>
                    <a:pt x="2728" y="1424"/>
                    <a:pt x="2669" y="1157"/>
                  </a:cubicBezTo>
                  <a:cubicBezTo>
                    <a:pt x="2610" y="920"/>
                    <a:pt x="2521" y="712"/>
                    <a:pt x="2402" y="534"/>
                  </a:cubicBezTo>
                  <a:cubicBezTo>
                    <a:pt x="2313" y="357"/>
                    <a:pt x="2165" y="238"/>
                    <a:pt x="1987" y="149"/>
                  </a:cubicBezTo>
                  <a:cubicBezTo>
                    <a:pt x="1809" y="60"/>
                    <a:pt x="1602" y="1"/>
                    <a:pt x="1394"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5183950" y="4773325"/>
              <a:ext cx="69700" cy="108250"/>
            </a:xfrm>
            <a:custGeom>
              <a:rect b="b" l="l" r="r" t="t"/>
              <a:pathLst>
                <a:path extrusionOk="0" h="4330" w="2788">
                  <a:moveTo>
                    <a:pt x="1394" y="446"/>
                  </a:moveTo>
                  <a:cubicBezTo>
                    <a:pt x="1632" y="446"/>
                    <a:pt x="1839" y="564"/>
                    <a:pt x="1987" y="772"/>
                  </a:cubicBezTo>
                  <a:cubicBezTo>
                    <a:pt x="2165" y="1009"/>
                    <a:pt x="2254" y="1483"/>
                    <a:pt x="2254" y="2165"/>
                  </a:cubicBezTo>
                  <a:cubicBezTo>
                    <a:pt x="2254" y="2877"/>
                    <a:pt x="2165" y="3322"/>
                    <a:pt x="1987" y="3559"/>
                  </a:cubicBezTo>
                  <a:cubicBezTo>
                    <a:pt x="1839" y="3796"/>
                    <a:pt x="1632" y="3915"/>
                    <a:pt x="1394" y="3915"/>
                  </a:cubicBezTo>
                  <a:cubicBezTo>
                    <a:pt x="1157" y="3915"/>
                    <a:pt x="950" y="3796"/>
                    <a:pt x="801" y="3559"/>
                  </a:cubicBezTo>
                  <a:cubicBezTo>
                    <a:pt x="623" y="3322"/>
                    <a:pt x="534" y="2877"/>
                    <a:pt x="534" y="2165"/>
                  </a:cubicBezTo>
                  <a:cubicBezTo>
                    <a:pt x="534" y="1483"/>
                    <a:pt x="623" y="1009"/>
                    <a:pt x="801" y="742"/>
                  </a:cubicBezTo>
                  <a:cubicBezTo>
                    <a:pt x="950" y="534"/>
                    <a:pt x="1157" y="446"/>
                    <a:pt x="1394" y="446"/>
                  </a:cubicBezTo>
                  <a:close/>
                  <a:moveTo>
                    <a:pt x="1394" y="1"/>
                  </a:moveTo>
                  <a:cubicBezTo>
                    <a:pt x="1098" y="1"/>
                    <a:pt x="831" y="90"/>
                    <a:pt x="623" y="238"/>
                  </a:cubicBezTo>
                  <a:cubicBezTo>
                    <a:pt x="416" y="416"/>
                    <a:pt x="268" y="653"/>
                    <a:pt x="179" y="950"/>
                  </a:cubicBezTo>
                  <a:cubicBezTo>
                    <a:pt x="60" y="1276"/>
                    <a:pt x="1" y="1661"/>
                    <a:pt x="1" y="2165"/>
                  </a:cubicBezTo>
                  <a:cubicBezTo>
                    <a:pt x="1" y="2966"/>
                    <a:pt x="149" y="3559"/>
                    <a:pt x="446" y="3885"/>
                  </a:cubicBezTo>
                  <a:cubicBezTo>
                    <a:pt x="653" y="4182"/>
                    <a:pt x="979" y="4330"/>
                    <a:pt x="1394" y="4330"/>
                  </a:cubicBezTo>
                  <a:cubicBezTo>
                    <a:pt x="1721" y="4330"/>
                    <a:pt x="1958" y="4241"/>
                    <a:pt x="2165" y="4093"/>
                  </a:cubicBezTo>
                  <a:cubicBezTo>
                    <a:pt x="2373" y="3915"/>
                    <a:pt x="2521" y="3678"/>
                    <a:pt x="2640" y="3381"/>
                  </a:cubicBezTo>
                  <a:cubicBezTo>
                    <a:pt x="2729" y="3085"/>
                    <a:pt x="2788" y="2669"/>
                    <a:pt x="2788" y="2165"/>
                  </a:cubicBezTo>
                  <a:cubicBezTo>
                    <a:pt x="2788" y="1750"/>
                    <a:pt x="2758" y="1424"/>
                    <a:pt x="2669" y="1157"/>
                  </a:cubicBezTo>
                  <a:cubicBezTo>
                    <a:pt x="2610" y="920"/>
                    <a:pt x="2521" y="712"/>
                    <a:pt x="2432" y="534"/>
                  </a:cubicBezTo>
                  <a:cubicBezTo>
                    <a:pt x="2314" y="357"/>
                    <a:pt x="2165" y="238"/>
                    <a:pt x="1987" y="149"/>
                  </a:cubicBezTo>
                  <a:cubicBezTo>
                    <a:pt x="1810" y="60"/>
                    <a:pt x="1632" y="1"/>
                    <a:pt x="1394"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5270675" y="4774075"/>
              <a:ext cx="63775" cy="106025"/>
            </a:xfrm>
            <a:custGeom>
              <a:rect b="b" l="l" r="r" t="t"/>
              <a:pathLst>
                <a:path extrusionOk="0" h="4241" w="2551">
                  <a:moveTo>
                    <a:pt x="1" y="0"/>
                  </a:moveTo>
                  <a:lnTo>
                    <a:pt x="1" y="4241"/>
                  </a:lnTo>
                  <a:lnTo>
                    <a:pt x="505" y="4241"/>
                  </a:lnTo>
                  <a:lnTo>
                    <a:pt x="505" y="3025"/>
                  </a:lnTo>
                  <a:lnTo>
                    <a:pt x="891" y="2669"/>
                  </a:lnTo>
                  <a:lnTo>
                    <a:pt x="1899" y="4241"/>
                  </a:lnTo>
                  <a:lnTo>
                    <a:pt x="2551" y="4241"/>
                  </a:lnTo>
                  <a:lnTo>
                    <a:pt x="1246" y="2313"/>
                  </a:lnTo>
                  <a:lnTo>
                    <a:pt x="2432" y="1157"/>
                  </a:lnTo>
                  <a:lnTo>
                    <a:pt x="1750" y="1157"/>
                  </a:lnTo>
                  <a:lnTo>
                    <a:pt x="505" y="2402"/>
                  </a:lnTo>
                  <a:lnTo>
                    <a:pt x="505"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2"/>
            <p:cNvSpPr/>
            <p:nvPr/>
          </p:nvSpPr>
          <p:spPr>
            <a:xfrm>
              <a:off x="6185425" y="993525"/>
              <a:ext cx="25" cy="3693850"/>
            </a:xfrm>
            <a:custGeom>
              <a:rect b="b" l="l" r="r" t="t"/>
              <a:pathLst>
                <a:path extrusionOk="0" fill="none" h="147754" w="1">
                  <a:moveTo>
                    <a:pt x="1" y="147753"/>
                  </a:moveTo>
                  <a:lnTo>
                    <a:pt x="1" y="1"/>
                  </a:lnTo>
                </a:path>
              </a:pathLst>
            </a:custGeom>
            <a:noFill/>
            <a:ln cap="rnd" cmpd="sng" w="12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2"/>
            <p:cNvSpPr/>
            <p:nvPr/>
          </p:nvSpPr>
          <p:spPr>
            <a:xfrm>
              <a:off x="6029025" y="4773325"/>
              <a:ext cx="70450" cy="106775"/>
            </a:xfrm>
            <a:custGeom>
              <a:rect b="b" l="l" r="r" t="t"/>
              <a:pathLst>
                <a:path extrusionOk="0" h="4271" w="2818">
                  <a:moveTo>
                    <a:pt x="1483" y="1"/>
                  </a:moveTo>
                  <a:cubicBezTo>
                    <a:pt x="1068" y="1"/>
                    <a:pt x="771" y="119"/>
                    <a:pt x="534" y="327"/>
                  </a:cubicBezTo>
                  <a:cubicBezTo>
                    <a:pt x="267" y="534"/>
                    <a:pt x="149" y="831"/>
                    <a:pt x="119" y="1216"/>
                  </a:cubicBezTo>
                  <a:lnTo>
                    <a:pt x="653" y="1276"/>
                  </a:lnTo>
                  <a:cubicBezTo>
                    <a:pt x="653" y="1009"/>
                    <a:pt x="712" y="801"/>
                    <a:pt x="860" y="653"/>
                  </a:cubicBezTo>
                  <a:cubicBezTo>
                    <a:pt x="1008" y="505"/>
                    <a:pt x="1216" y="446"/>
                    <a:pt x="1483" y="446"/>
                  </a:cubicBezTo>
                  <a:cubicBezTo>
                    <a:pt x="1720" y="446"/>
                    <a:pt x="1898" y="505"/>
                    <a:pt x="2046" y="653"/>
                  </a:cubicBezTo>
                  <a:cubicBezTo>
                    <a:pt x="2195" y="801"/>
                    <a:pt x="2283" y="950"/>
                    <a:pt x="2283" y="1157"/>
                  </a:cubicBezTo>
                  <a:cubicBezTo>
                    <a:pt x="2283" y="1365"/>
                    <a:pt x="2195" y="1572"/>
                    <a:pt x="2017" y="1810"/>
                  </a:cubicBezTo>
                  <a:cubicBezTo>
                    <a:pt x="1868" y="2017"/>
                    <a:pt x="1542" y="2314"/>
                    <a:pt x="1097" y="2699"/>
                  </a:cubicBezTo>
                  <a:cubicBezTo>
                    <a:pt x="801" y="2936"/>
                    <a:pt x="564" y="3144"/>
                    <a:pt x="415" y="3351"/>
                  </a:cubicBezTo>
                  <a:cubicBezTo>
                    <a:pt x="267" y="3529"/>
                    <a:pt x="149" y="3707"/>
                    <a:pt x="60" y="3915"/>
                  </a:cubicBezTo>
                  <a:cubicBezTo>
                    <a:pt x="30" y="4033"/>
                    <a:pt x="0" y="4152"/>
                    <a:pt x="0" y="4271"/>
                  </a:cubicBezTo>
                  <a:lnTo>
                    <a:pt x="2817" y="4271"/>
                  </a:lnTo>
                  <a:lnTo>
                    <a:pt x="2817" y="3766"/>
                  </a:lnTo>
                  <a:lnTo>
                    <a:pt x="742" y="3766"/>
                  </a:lnTo>
                  <a:cubicBezTo>
                    <a:pt x="801" y="3678"/>
                    <a:pt x="860" y="3589"/>
                    <a:pt x="949" y="3470"/>
                  </a:cubicBezTo>
                  <a:cubicBezTo>
                    <a:pt x="1038" y="3381"/>
                    <a:pt x="1246" y="3203"/>
                    <a:pt x="1542" y="2936"/>
                  </a:cubicBezTo>
                  <a:cubicBezTo>
                    <a:pt x="1928" y="2640"/>
                    <a:pt x="2195" y="2373"/>
                    <a:pt x="2372" y="2195"/>
                  </a:cubicBezTo>
                  <a:cubicBezTo>
                    <a:pt x="2521" y="2017"/>
                    <a:pt x="2639" y="1839"/>
                    <a:pt x="2699" y="1691"/>
                  </a:cubicBezTo>
                  <a:cubicBezTo>
                    <a:pt x="2788" y="1513"/>
                    <a:pt x="2817" y="1365"/>
                    <a:pt x="2817" y="1187"/>
                  </a:cubicBezTo>
                  <a:cubicBezTo>
                    <a:pt x="2817" y="861"/>
                    <a:pt x="2699" y="564"/>
                    <a:pt x="2461" y="357"/>
                  </a:cubicBezTo>
                  <a:cubicBezTo>
                    <a:pt x="2224" y="119"/>
                    <a:pt x="1898" y="1"/>
                    <a:pt x="1483"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a:off x="6113525" y="4775550"/>
              <a:ext cx="70450" cy="106025"/>
            </a:xfrm>
            <a:custGeom>
              <a:rect b="b" l="l" r="r" t="t"/>
              <a:pathLst>
                <a:path extrusionOk="0" h="4241" w="2818">
                  <a:moveTo>
                    <a:pt x="505" y="1"/>
                  </a:moveTo>
                  <a:lnTo>
                    <a:pt x="90" y="2165"/>
                  </a:lnTo>
                  <a:lnTo>
                    <a:pt x="564" y="2225"/>
                  </a:lnTo>
                  <a:cubicBezTo>
                    <a:pt x="653" y="2106"/>
                    <a:pt x="771" y="2017"/>
                    <a:pt x="890" y="1928"/>
                  </a:cubicBezTo>
                  <a:cubicBezTo>
                    <a:pt x="1038" y="1869"/>
                    <a:pt x="1187" y="1809"/>
                    <a:pt x="1335" y="1809"/>
                  </a:cubicBezTo>
                  <a:cubicBezTo>
                    <a:pt x="1631" y="1809"/>
                    <a:pt x="1839" y="1898"/>
                    <a:pt x="2017" y="2076"/>
                  </a:cubicBezTo>
                  <a:cubicBezTo>
                    <a:pt x="2165" y="2254"/>
                    <a:pt x="2254" y="2491"/>
                    <a:pt x="2254" y="2788"/>
                  </a:cubicBezTo>
                  <a:cubicBezTo>
                    <a:pt x="2254" y="3084"/>
                    <a:pt x="2165" y="3351"/>
                    <a:pt x="1987" y="3529"/>
                  </a:cubicBezTo>
                  <a:cubicBezTo>
                    <a:pt x="1809" y="3737"/>
                    <a:pt x="1602" y="3826"/>
                    <a:pt x="1365" y="3826"/>
                  </a:cubicBezTo>
                  <a:cubicBezTo>
                    <a:pt x="1157" y="3826"/>
                    <a:pt x="979" y="3766"/>
                    <a:pt x="831" y="3618"/>
                  </a:cubicBezTo>
                  <a:cubicBezTo>
                    <a:pt x="683" y="3500"/>
                    <a:pt x="594" y="3292"/>
                    <a:pt x="534" y="3025"/>
                  </a:cubicBezTo>
                  <a:lnTo>
                    <a:pt x="1" y="3055"/>
                  </a:lnTo>
                  <a:cubicBezTo>
                    <a:pt x="30" y="3411"/>
                    <a:pt x="178" y="3707"/>
                    <a:pt x="416" y="3915"/>
                  </a:cubicBezTo>
                  <a:cubicBezTo>
                    <a:pt x="653" y="4152"/>
                    <a:pt x="979" y="4241"/>
                    <a:pt x="1365" y="4241"/>
                  </a:cubicBezTo>
                  <a:cubicBezTo>
                    <a:pt x="1839" y="4241"/>
                    <a:pt x="2195" y="4063"/>
                    <a:pt x="2462" y="3737"/>
                  </a:cubicBezTo>
                  <a:cubicBezTo>
                    <a:pt x="2699" y="3440"/>
                    <a:pt x="2817" y="3114"/>
                    <a:pt x="2817" y="2729"/>
                  </a:cubicBezTo>
                  <a:cubicBezTo>
                    <a:pt x="2817" y="2343"/>
                    <a:pt x="2669" y="2017"/>
                    <a:pt x="2432" y="1750"/>
                  </a:cubicBezTo>
                  <a:cubicBezTo>
                    <a:pt x="2165" y="1483"/>
                    <a:pt x="1869" y="1365"/>
                    <a:pt x="1483" y="1365"/>
                  </a:cubicBezTo>
                  <a:cubicBezTo>
                    <a:pt x="1216" y="1365"/>
                    <a:pt x="949" y="1454"/>
                    <a:pt x="683" y="1632"/>
                  </a:cubicBezTo>
                  <a:lnTo>
                    <a:pt x="920" y="475"/>
                  </a:lnTo>
                  <a:lnTo>
                    <a:pt x="2610" y="475"/>
                  </a:lnTo>
                  <a:lnTo>
                    <a:pt x="2610"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a:off x="6195800" y="4773325"/>
              <a:ext cx="68975" cy="108250"/>
            </a:xfrm>
            <a:custGeom>
              <a:rect b="b" l="l" r="r" t="t"/>
              <a:pathLst>
                <a:path extrusionOk="0" h="4330" w="2759">
                  <a:moveTo>
                    <a:pt x="1365" y="446"/>
                  </a:moveTo>
                  <a:cubicBezTo>
                    <a:pt x="1632" y="446"/>
                    <a:pt x="1839" y="564"/>
                    <a:pt x="1987" y="772"/>
                  </a:cubicBezTo>
                  <a:cubicBezTo>
                    <a:pt x="2165" y="1009"/>
                    <a:pt x="2225" y="1483"/>
                    <a:pt x="2225" y="2165"/>
                  </a:cubicBezTo>
                  <a:cubicBezTo>
                    <a:pt x="2225" y="2877"/>
                    <a:pt x="2165" y="3322"/>
                    <a:pt x="1987" y="3559"/>
                  </a:cubicBezTo>
                  <a:cubicBezTo>
                    <a:pt x="1839" y="3796"/>
                    <a:pt x="1632" y="3915"/>
                    <a:pt x="1394" y="3915"/>
                  </a:cubicBezTo>
                  <a:cubicBezTo>
                    <a:pt x="1157" y="3915"/>
                    <a:pt x="950" y="3796"/>
                    <a:pt x="772" y="3559"/>
                  </a:cubicBezTo>
                  <a:cubicBezTo>
                    <a:pt x="624" y="3322"/>
                    <a:pt x="535" y="2877"/>
                    <a:pt x="535" y="2165"/>
                  </a:cubicBezTo>
                  <a:cubicBezTo>
                    <a:pt x="535" y="1483"/>
                    <a:pt x="624" y="1009"/>
                    <a:pt x="801" y="742"/>
                  </a:cubicBezTo>
                  <a:cubicBezTo>
                    <a:pt x="950" y="534"/>
                    <a:pt x="1128" y="446"/>
                    <a:pt x="1365" y="446"/>
                  </a:cubicBezTo>
                  <a:close/>
                  <a:moveTo>
                    <a:pt x="1394" y="1"/>
                  </a:moveTo>
                  <a:cubicBezTo>
                    <a:pt x="1068" y="1"/>
                    <a:pt x="831" y="90"/>
                    <a:pt x="624" y="238"/>
                  </a:cubicBezTo>
                  <a:cubicBezTo>
                    <a:pt x="416" y="416"/>
                    <a:pt x="268" y="653"/>
                    <a:pt x="149" y="950"/>
                  </a:cubicBezTo>
                  <a:cubicBezTo>
                    <a:pt x="60" y="1276"/>
                    <a:pt x="1" y="1661"/>
                    <a:pt x="1" y="2165"/>
                  </a:cubicBezTo>
                  <a:cubicBezTo>
                    <a:pt x="1" y="2966"/>
                    <a:pt x="149" y="3559"/>
                    <a:pt x="416" y="3885"/>
                  </a:cubicBezTo>
                  <a:cubicBezTo>
                    <a:pt x="653" y="4182"/>
                    <a:pt x="979" y="4330"/>
                    <a:pt x="1394" y="4330"/>
                  </a:cubicBezTo>
                  <a:cubicBezTo>
                    <a:pt x="1691" y="4330"/>
                    <a:pt x="1958" y="4241"/>
                    <a:pt x="2165" y="4093"/>
                  </a:cubicBezTo>
                  <a:cubicBezTo>
                    <a:pt x="2373" y="3915"/>
                    <a:pt x="2521" y="3678"/>
                    <a:pt x="2610" y="3381"/>
                  </a:cubicBezTo>
                  <a:cubicBezTo>
                    <a:pt x="2729" y="3085"/>
                    <a:pt x="2758" y="2669"/>
                    <a:pt x="2758" y="2165"/>
                  </a:cubicBezTo>
                  <a:cubicBezTo>
                    <a:pt x="2758" y="1750"/>
                    <a:pt x="2729" y="1424"/>
                    <a:pt x="2669" y="1157"/>
                  </a:cubicBezTo>
                  <a:cubicBezTo>
                    <a:pt x="2610" y="920"/>
                    <a:pt x="2521" y="712"/>
                    <a:pt x="2403" y="534"/>
                  </a:cubicBezTo>
                  <a:cubicBezTo>
                    <a:pt x="2284" y="357"/>
                    <a:pt x="2165" y="238"/>
                    <a:pt x="1987" y="149"/>
                  </a:cubicBezTo>
                  <a:cubicBezTo>
                    <a:pt x="1810" y="60"/>
                    <a:pt x="1602" y="1"/>
                    <a:pt x="1394"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a:off x="6281800" y="4774075"/>
              <a:ext cx="63775" cy="106025"/>
            </a:xfrm>
            <a:custGeom>
              <a:rect b="b" l="l" r="r" t="t"/>
              <a:pathLst>
                <a:path extrusionOk="0" h="4241" w="2551">
                  <a:moveTo>
                    <a:pt x="0" y="0"/>
                  </a:moveTo>
                  <a:lnTo>
                    <a:pt x="0" y="4241"/>
                  </a:lnTo>
                  <a:lnTo>
                    <a:pt x="534" y="4241"/>
                  </a:lnTo>
                  <a:lnTo>
                    <a:pt x="534" y="3025"/>
                  </a:lnTo>
                  <a:lnTo>
                    <a:pt x="890" y="2669"/>
                  </a:lnTo>
                  <a:lnTo>
                    <a:pt x="1898" y="4241"/>
                  </a:lnTo>
                  <a:lnTo>
                    <a:pt x="2550" y="4241"/>
                  </a:lnTo>
                  <a:lnTo>
                    <a:pt x="1246" y="2313"/>
                  </a:lnTo>
                  <a:lnTo>
                    <a:pt x="2432" y="1157"/>
                  </a:lnTo>
                  <a:lnTo>
                    <a:pt x="1750" y="1157"/>
                  </a:lnTo>
                  <a:lnTo>
                    <a:pt x="534" y="2402"/>
                  </a:lnTo>
                  <a:lnTo>
                    <a:pt x="534"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a:off x="3417475" y="4960875"/>
              <a:ext cx="109750" cy="132725"/>
            </a:xfrm>
            <a:custGeom>
              <a:rect b="b" l="l" r="r" t="t"/>
              <a:pathLst>
                <a:path extrusionOk="0" h="5309" w="4390">
                  <a:moveTo>
                    <a:pt x="1809" y="623"/>
                  </a:moveTo>
                  <a:cubicBezTo>
                    <a:pt x="2224" y="623"/>
                    <a:pt x="2521" y="683"/>
                    <a:pt x="2729" y="742"/>
                  </a:cubicBezTo>
                  <a:cubicBezTo>
                    <a:pt x="2966" y="831"/>
                    <a:pt x="3203" y="1038"/>
                    <a:pt x="3381" y="1335"/>
                  </a:cubicBezTo>
                  <a:cubicBezTo>
                    <a:pt x="3559" y="1631"/>
                    <a:pt x="3648" y="2076"/>
                    <a:pt x="3648" y="2610"/>
                  </a:cubicBezTo>
                  <a:cubicBezTo>
                    <a:pt x="3648" y="3025"/>
                    <a:pt x="3618" y="3351"/>
                    <a:pt x="3499" y="3648"/>
                  </a:cubicBezTo>
                  <a:cubicBezTo>
                    <a:pt x="3411" y="3915"/>
                    <a:pt x="3292" y="4152"/>
                    <a:pt x="3114" y="4330"/>
                  </a:cubicBezTo>
                  <a:cubicBezTo>
                    <a:pt x="2995" y="4448"/>
                    <a:pt x="2847" y="4537"/>
                    <a:pt x="2640" y="4597"/>
                  </a:cubicBezTo>
                  <a:cubicBezTo>
                    <a:pt x="2462" y="4656"/>
                    <a:pt x="2165" y="4685"/>
                    <a:pt x="1809" y="4685"/>
                  </a:cubicBezTo>
                  <a:lnTo>
                    <a:pt x="683" y="4685"/>
                  </a:lnTo>
                  <a:lnTo>
                    <a:pt x="683" y="623"/>
                  </a:lnTo>
                  <a:close/>
                  <a:moveTo>
                    <a:pt x="1" y="1"/>
                  </a:moveTo>
                  <a:lnTo>
                    <a:pt x="1" y="5308"/>
                  </a:lnTo>
                  <a:lnTo>
                    <a:pt x="1898" y="5308"/>
                  </a:lnTo>
                  <a:cubicBezTo>
                    <a:pt x="2224" y="5308"/>
                    <a:pt x="2521" y="5278"/>
                    <a:pt x="2758" y="5219"/>
                  </a:cubicBezTo>
                  <a:cubicBezTo>
                    <a:pt x="2995" y="5160"/>
                    <a:pt x="3203" y="5071"/>
                    <a:pt x="3381" y="4952"/>
                  </a:cubicBezTo>
                  <a:cubicBezTo>
                    <a:pt x="3559" y="4834"/>
                    <a:pt x="3737" y="4685"/>
                    <a:pt x="3885" y="4478"/>
                  </a:cubicBezTo>
                  <a:cubicBezTo>
                    <a:pt x="4033" y="4270"/>
                    <a:pt x="4152" y="4003"/>
                    <a:pt x="4241" y="3707"/>
                  </a:cubicBezTo>
                  <a:cubicBezTo>
                    <a:pt x="4330" y="3381"/>
                    <a:pt x="4389" y="3025"/>
                    <a:pt x="4389" y="2640"/>
                  </a:cubicBezTo>
                  <a:cubicBezTo>
                    <a:pt x="4389" y="2165"/>
                    <a:pt x="4300" y="1750"/>
                    <a:pt x="4152" y="1365"/>
                  </a:cubicBezTo>
                  <a:cubicBezTo>
                    <a:pt x="4033" y="1009"/>
                    <a:pt x="3826" y="712"/>
                    <a:pt x="3529" y="475"/>
                  </a:cubicBezTo>
                  <a:cubicBezTo>
                    <a:pt x="3322" y="267"/>
                    <a:pt x="3055" y="149"/>
                    <a:pt x="2758" y="90"/>
                  </a:cubicBezTo>
                  <a:cubicBezTo>
                    <a:pt x="2551" y="30"/>
                    <a:pt x="2224" y="1"/>
                    <a:pt x="1809"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2"/>
            <p:cNvSpPr/>
            <p:nvPr/>
          </p:nvSpPr>
          <p:spPr>
            <a:xfrm>
              <a:off x="3543500" y="4995725"/>
              <a:ext cx="88225" cy="100100"/>
            </a:xfrm>
            <a:custGeom>
              <a:rect b="b" l="l" r="r" t="t"/>
              <a:pathLst>
                <a:path extrusionOk="0" h="4004" w="3529">
                  <a:moveTo>
                    <a:pt x="2669" y="1987"/>
                  </a:moveTo>
                  <a:lnTo>
                    <a:pt x="2669" y="2224"/>
                  </a:lnTo>
                  <a:cubicBezTo>
                    <a:pt x="2669" y="2521"/>
                    <a:pt x="2639" y="2728"/>
                    <a:pt x="2580" y="2876"/>
                  </a:cubicBezTo>
                  <a:cubicBezTo>
                    <a:pt x="2461" y="3084"/>
                    <a:pt x="2343" y="3232"/>
                    <a:pt x="2135" y="3321"/>
                  </a:cubicBezTo>
                  <a:cubicBezTo>
                    <a:pt x="1928" y="3440"/>
                    <a:pt x="1720" y="3499"/>
                    <a:pt x="1453" y="3499"/>
                  </a:cubicBezTo>
                  <a:cubicBezTo>
                    <a:pt x="1216" y="3499"/>
                    <a:pt x="1008" y="3440"/>
                    <a:pt x="890" y="3321"/>
                  </a:cubicBezTo>
                  <a:cubicBezTo>
                    <a:pt x="771" y="3203"/>
                    <a:pt x="682" y="3054"/>
                    <a:pt x="682" y="2876"/>
                  </a:cubicBezTo>
                  <a:cubicBezTo>
                    <a:pt x="682" y="2787"/>
                    <a:pt x="712" y="2669"/>
                    <a:pt x="771" y="2580"/>
                  </a:cubicBezTo>
                  <a:cubicBezTo>
                    <a:pt x="831" y="2491"/>
                    <a:pt x="920" y="2432"/>
                    <a:pt x="1038" y="2372"/>
                  </a:cubicBezTo>
                  <a:cubicBezTo>
                    <a:pt x="1157" y="2313"/>
                    <a:pt x="1335" y="2283"/>
                    <a:pt x="1602" y="2224"/>
                  </a:cubicBezTo>
                  <a:cubicBezTo>
                    <a:pt x="2076" y="2165"/>
                    <a:pt x="2432" y="2076"/>
                    <a:pt x="2669" y="1987"/>
                  </a:cubicBezTo>
                  <a:close/>
                  <a:moveTo>
                    <a:pt x="1839" y="0"/>
                  </a:moveTo>
                  <a:cubicBezTo>
                    <a:pt x="1513" y="0"/>
                    <a:pt x="1216" y="30"/>
                    <a:pt x="979" y="119"/>
                  </a:cubicBezTo>
                  <a:cubicBezTo>
                    <a:pt x="712" y="208"/>
                    <a:pt x="534" y="356"/>
                    <a:pt x="386" y="504"/>
                  </a:cubicBezTo>
                  <a:cubicBezTo>
                    <a:pt x="267" y="682"/>
                    <a:pt x="178" y="890"/>
                    <a:pt x="119" y="1186"/>
                  </a:cubicBezTo>
                  <a:lnTo>
                    <a:pt x="742" y="1275"/>
                  </a:lnTo>
                  <a:cubicBezTo>
                    <a:pt x="831" y="979"/>
                    <a:pt x="920" y="801"/>
                    <a:pt x="1068" y="682"/>
                  </a:cubicBezTo>
                  <a:cubicBezTo>
                    <a:pt x="1216" y="593"/>
                    <a:pt x="1453" y="534"/>
                    <a:pt x="1750" y="534"/>
                  </a:cubicBezTo>
                  <a:cubicBezTo>
                    <a:pt x="2076" y="534"/>
                    <a:pt x="2313" y="593"/>
                    <a:pt x="2491" y="741"/>
                  </a:cubicBezTo>
                  <a:cubicBezTo>
                    <a:pt x="2610" y="860"/>
                    <a:pt x="2669" y="1038"/>
                    <a:pt x="2669" y="1305"/>
                  </a:cubicBezTo>
                  <a:cubicBezTo>
                    <a:pt x="2669" y="1334"/>
                    <a:pt x="2669" y="1394"/>
                    <a:pt x="2669" y="1483"/>
                  </a:cubicBezTo>
                  <a:cubicBezTo>
                    <a:pt x="2432" y="1572"/>
                    <a:pt x="2046" y="1631"/>
                    <a:pt x="1513" y="1720"/>
                  </a:cubicBezTo>
                  <a:cubicBezTo>
                    <a:pt x="1246" y="1750"/>
                    <a:pt x="1068" y="1779"/>
                    <a:pt x="920" y="1809"/>
                  </a:cubicBezTo>
                  <a:cubicBezTo>
                    <a:pt x="771" y="1839"/>
                    <a:pt x="593" y="1927"/>
                    <a:pt x="475" y="2016"/>
                  </a:cubicBezTo>
                  <a:cubicBezTo>
                    <a:pt x="327" y="2105"/>
                    <a:pt x="208" y="2224"/>
                    <a:pt x="119" y="2402"/>
                  </a:cubicBezTo>
                  <a:cubicBezTo>
                    <a:pt x="30" y="2550"/>
                    <a:pt x="0" y="2728"/>
                    <a:pt x="0" y="2906"/>
                  </a:cubicBezTo>
                  <a:cubicBezTo>
                    <a:pt x="0" y="3232"/>
                    <a:pt x="119" y="3499"/>
                    <a:pt x="327" y="3707"/>
                  </a:cubicBezTo>
                  <a:cubicBezTo>
                    <a:pt x="564" y="3914"/>
                    <a:pt x="890" y="4003"/>
                    <a:pt x="1305" y="4003"/>
                  </a:cubicBezTo>
                  <a:cubicBezTo>
                    <a:pt x="1572" y="4003"/>
                    <a:pt x="1809" y="3973"/>
                    <a:pt x="2017" y="3884"/>
                  </a:cubicBezTo>
                  <a:cubicBezTo>
                    <a:pt x="2254" y="3796"/>
                    <a:pt x="2491" y="3647"/>
                    <a:pt x="2728" y="3440"/>
                  </a:cubicBezTo>
                  <a:cubicBezTo>
                    <a:pt x="2758" y="3618"/>
                    <a:pt x="2788" y="3796"/>
                    <a:pt x="2847" y="3914"/>
                  </a:cubicBezTo>
                  <a:lnTo>
                    <a:pt x="3529" y="3914"/>
                  </a:lnTo>
                  <a:cubicBezTo>
                    <a:pt x="3440" y="3766"/>
                    <a:pt x="3410" y="3618"/>
                    <a:pt x="3381" y="3469"/>
                  </a:cubicBezTo>
                  <a:cubicBezTo>
                    <a:pt x="3351" y="3291"/>
                    <a:pt x="3321" y="2906"/>
                    <a:pt x="3321" y="2313"/>
                  </a:cubicBezTo>
                  <a:lnTo>
                    <a:pt x="3321" y="1453"/>
                  </a:lnTo>
                  <a:cubicBezTo>
                    <a:pt x="3321" y="1157"/>
                    <a:pt x="3321" y="949"/>
                    <a:pt x="3292" y="830"/>
                  </a:cubicBezTo>
                  <a:cubicBezTo>
                    <a:pt x="3262" y="652"/>
                    <a:pt x="3203" y="504"/>
                    <a:pt x="3084" y="386"/>
                  </a:cubicBezTo>
                  <a:cubicBezTo>
                    <a:pt x="2995" y="267"/>
                    <a:pt x="2847" y="178"/>
                    <a:pt x="2639" y="119"/>
                  </a:cubicBezTo>
                  <a:cubicBezTo>
                    <a:pt x="2432" y="30"/>
                    <a:pt x="2165" y="0"/>
                    <a:pt x="1839"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2"/>
            <p:cNvSpPr/>
            <p:nvPr/>
          </p:nvSpPr>
          <p:spPr>
            <a:xfrm>
              <a:off x="3651725" y="4960875"/>
              <a:ext cx="16325" cy="132725"/>
            </a:xfrm>
            <a:custGeom>
              <a:rect b="b" l="l" r="r" t="t"/>
              <a:pathLst>
                <a:path extrusionOk="0" h="5309" w="653">
                  <a:moveTo>
                    <a:pt x="0" y="1"/>
                  </a:moveTo>
                  <a:lnTo>
                    <a:pt x="0" y="771"/>
                  </a:lnTo>
                  <a:lnTo>
                    <a:pt x="653" y="771"/>
                  </a:lnTo>
                  <a:lnTo>
                    <a:pt x="653" y="1"/>
                  </a:lnTo>
                  <a:close/>
                  <a:moveTo>
                    <a:pt x="0" y="1483"/>
                  </a:moveTo>
                  <a:lnTo>
                    <a:pt x="0" y="5308"/>
                  </a:lnTo>
                  <a:lnTo>
                    <a:pt x="653" y="5308"/>
                  </a:lnTo>
                  <a:lnTo>
                    <a:pt x="653" y="1483"/>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2"/>
            <p:cNvSpPr/>
            <p:nvPr/>
          </p:nvSpPr>
          <p:spPr>
            <a:xfrm>
              <a:off x="3692500" y="4960875"/>
              <a:ext cx="16325" cy="132725"/>
            </a:xfrm>
            <a:custGeom>
              <a:rect b="b" l="l" r="r" t="t"/>
              <a:pathLst>
                <a:path extrusionOk="0" h="5309" w="653">
                  <a:moveTo>
                    <a:pt x="0" y="1"/>
                  </a:moveTo>
                  <a:lnTo>
                    <a:pt x="0" y="5308"/>
                  </a:lnTo>
                  <a:lnTo>
                    <a:pt x="653" y="5308"/>
                  </a:lnTo>
                  <a:lnTo>
                    <a:pt x="65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2"/>
            <p:cNvSpPr/>
            <p:nvPr/>
          </p:nvSpPr>
          <p:spPr>
            <a:xfrm>
              <a:off x="3725100" y="4997950"/>
              <a:ext cx="88250" cy="134925"/>
            </a:xfrm>
            <a:custGeom>
              <a:rect b="b" l="l" r="r" t="t"/>
              <a:pathLst>
                <a:path extrusionOk="0" h="5397" w="3530">
                  <a:moveTo>
                    <a:pt x="1" y="0"/>
                  </a:moveTo>
                  <a:lnTo>
                    <a:pt x="1454" y="3825"/>
                  </a:lnTo>
                  <a:cubicBezTo>
                    <a:pt x="1424" y="3914"/>
                    <a:pt x="1424" y="3973"/>
                    <a:pt x="1395" y="4003"/>
                  </a:cubicBezTo>
                  <a:cubicBezTo>
                    <a:pt x="1306" y="4270"/>
                    <a:pt x="1246" y="4418"/>
                    <a:pt x="1217" y="4477"/>
                  </a:cubicBezTo>
                  <a:cubicBezTo>
                    <a:pt x="1157" y="4566"/>
                    <a:pt x="1068" y="4626"/>
                    <a:pt x="979" y="4685"/>
                  </a:cubicBezTo>
                  <a:cubicBezTo>
                    <a:pt x="890" y="4744"/>
                    <a:pt x="772" y="4744"/>
                    <a:pt x="653" y="4744"/>
                  </a:cubicBezTo>
                  <a:cubicBezTo>
                    <a:pt x="535" y="4744"/>
                    <a:pt x="416" y="4744"/>
                    <a:pt x="268" y="4715"/>
                  </a:cubicBezTo>
                  <a:lnTo>
                    <a:pt x="268" y="4715"/>
                  </a:lnTo>
                  <a:lnTo>
                    <a:pt x="327" y="5308"/>
                  </a:lnTo>
                  <a:cubicBezTo>
                    <a:pt x="505" y="5367"/>
                    <a:pt x="624" y="5397"/>
                    <a:pt x="772" y="5397"/>
                  </a:cubicBezTo>
                  <a:cubicBezTo>
                    <a:pt x="979" y="5397"/>
                    <a:pt x="1157" y="5337"/>
                    <a:pt x="1306" y="5248"/>
                  </a:cubicBezTo>
                  <a:cubicBezTo>
                    <a:pt x="1454" y="5130"/>
                    <a:pt x="1572" y="4982"/>
                    <a:pt x="1691" y="4774"/>
                  </a:cubicBezTo>
                  <a:cubicBezTo>
                    <a:pt x="1780" y="4596"/>
                    <a:pt x="1899" y="4329"/>
                    <a:pt x="2047" y="3884"/>
                  </a:cubicBezTo>
                  <a:lnTo>
                    <a:pt x="3529" y="0"/>
                  </a:lnTo>
                  <a:lnTo>
                    <a:pt x="2877" y="0"/>
                  </a:lnTo>
                  <a:lnTo>
                    <a:pt x="2047" y="2224"/>
                  </a:lnTo>
                  <a:cubicBezTo>
                    <a:pt x="1958" y="2520"/>
                    <a:pt x="1869" y="2817"/>
                    <a:pt x="1780" y="3114"/>
                  </a:cubicBezTo>
                  <a:cubicBezTo>
                    <a:pt x="1691" y="2787"/>
                    <a:pt x="1602" y="2491"/>
                    <a:pt x="1513" y="2224"/>
                  </a:cubicBezTo>
                  <a:lnTo>
                    <a:pt x="713"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2"/>
            <p:cNvSpPr/>
            <p:nvPr/>
          </p:nvSpPr>
          <p:spPr>
            <a:xfrm>
              <a:off x="3867425" y="4960875"/>
              <a:ext cx="105300" cy="132725"/>
            </a:xfrm>
            <a:custGeom>
              <a:rect b="b" l="l" r="r" t="t"/>
              <a:pathLst>
                <a:path extrusionOk="0" h="5309" w="4212">
                  <a:moveTo>
                    <a:pt x="1" y="1"/>
                  </a:moveTo>
                  <a:lnTo>
                    <a:pt x="1" y="623"/>
                  </a:lnTo>
                  <a:lnTo>
                    <a:pt x="1750" y="623"/>
                  </a:lnTo>
                  <a:lnTo>
                    <a:pt x="1750" y="5308"/>
                  </a:lnTo>
                  <a:lnTo>
                    <a:pt x="2462" y="5308"/>
                  </a:lnTo>
                  <a:lnTo>
                    <a:pt x="2462" y="623"/>
                  </a:lnTo>
                  <a:lnTo>
                    <a:pt x="4211" y="623"/>
                  </a:lnTo>
                  <a:lnTo>
                    <a:pt x="4211"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2"/>
            <p:cNvSpPr/>
            <p:nvPr/>
          </p:nvSpPr>
          <p:spPr>
            <a:xfrm>
              <a:off x="3981600" y="4995725"/>
              <a:ext cx="51900" cy="97875"/>
            </a:xfrm>
            <a:custGeom>
              <a:rect b="b" l="l" r="r" t="t"/>
              <a:pathLst>
                <a:path extrusionOk="0" h="3915" w="2076">
                  <a:moveTo>
                    <a:pt x="1394" y="0"/>
                  </a:moveTo>
                  <a:cubicBezTo>
                    <a:pt x="1246" y="0"/>
                    <a:pt x="1127" y="30"/>
                    <a:pt x="979" y="119"/>
                  </a:cubicBezTo>
                  <a:cubicBezTo>
                    <a:pt x="860" y="208"/>
                    <a:pt x="712" y="386"/>
                    <a:pt x="564" y="652"/>
                  </a:cubicBezTo>
                  <a:lnTo>
                    <a:pt x="564" y="89"/>
                  </a:lnTo>
                  <a:lnTo>
                    <a:pt x="0" y="89"/>
                  </a:lnTo>
                  <a:lnTo>
                    <a:pt x="0" y="3914"/>
                  </a:lnTo>
                  <a:lnTo>
                    <a:pt x="653" y="3914"/>
                  </a:lnTo>
                  <a:lnTo>
                    <a:pt x="653" y="1898"/>
                  </a:lnTo>
                  <a:cubicBezTo>
                    <a:pt x="653" y="1631"/>
                    <a:pt x="682" y="1394"/>
                    <a:pt x="742" y="1157"/>
                  </a:cubicBezTo>
                  <a:cubicBezTo>
                    <a:pt x="801" y="1008"/>
                    <a:pt x="890" y="890"/>
                    <a:pt x="979" y="801"/>
                  </a:cubicBezTo>
                  <a:cubicBezTo>
                    <a:pt x="1097" y="712"/>
                    <a:pt x="1246" y="652"/>
                    <a:pt x="1364" y="652"/>
                  </a:cubicBezTo>
                  <a:cubicBezTo>
                    <a:pt x="1542" y="652"/>
                    <a:pt x="1690" y="712"/>
                    <a:pt x="1839" y="801"/>
                  </a:cubicBezTo>
                  <a:lnTo>
                    <a:pt x="2076" y="208"/>
                  </a:lnTo>
                  <a:cubicBezTo>
                    <a:pt x="1839" y="59"/>
                    <a:pt x="1631" y="0"/>
                    <a:pt x="1394"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2"/>
            <p:cNvSpPr/>
            <p:nvPr/>
          </p:nvSpPr>
          <p:spPr>
            <a:xfrm>
              <a:off x="4037925" y="4995725"/>
              <a:ext cx="88250" cy="100100"/>
            </a:xfrm>
            <a:custGeom>
              <a:rect b="b" l="l" r="r" t="t"/>
              <a:pathLst>
                <a:path extrusionOk="0" h="4004" w="3530">
                  <a:moveTo>
                    <a:pt x="2669" y="1987"/>
                  </a:moveTo>
                  <a:lnTo>
                    <a:pt x="2669" y="2224"/>
                  </a:lnTo>
                  <a:cubicBezTo>
                    <a:pt x="2669" y="2521"/>
                    <a:pt x="2640" y="2728"/>
                    <a:pt x="2551" y="2876"/>
                  </a:cubicBezTo>
                  <a:cubicBezTo>
                    <a:pt x="2462" y="3084"/>
                    <a:pt x="2314" y="3232"/>
                    <a:pt x="2136" y="3321"/>
                  </a:cubicBezTo>
                  <a:cubicBezTo>
                    <a:pt x="1928" y="3440"/>
                    <a:pt x="1721" y="3499"/>
                    <a:pt x="1454" y="3499"/>
                  </a:cubicBezTo>
                  <a:cubicBezTo>
                    <a:pt x="1217" y="3499"/>
                    <a:pt x="1009" y="3440"/>
                    <a:pt x="890" y="3321"/>
                  </a:cubicBezTo>
                  <a:cubicBezTo>
                    <a:pt x="742" y="3203"/>
                    <a:pt x="683" y="3054"/>
                    <a:pt x="683" y="2876"/>
                  </a:cubicBezTo>
                  <a:cubicBezTo>
                    <a:pt x="683" y="2787"/>
                    <a:pt x="712" y="2669"/>
                    <a:pt x="772" y="2580"/>
                  </a:cubicBezTo>
                  <a:cubicBezTo>
                    <a:pt x="831" y="2491"/>
                    <a:pt x="920" y="2432"/>
                    <a:pt x="1039" y="2372"/>
                  </a:cubicBezTo>
                  <a:cubicBezTo>
                    <a:pt x="1157" y="2313"/>
                    <a:pt x="1335" y="2283"/>
                    <a:pt x="1602" y="2224"/>
                  </a:cubicBezTo>
                  <a:cubicBezTo>
                    <a:pt x="2076" y="2165"/>
                    <a:pt x="2432" y="2076"/>
                    <a:pt x="2669" y="1987"/>
                  </a:cubicBezTo>
                  <a:close/>
                  <a:moveTo>
                    <a:pt x="1839" y="0"/>
                  </a:moveTo>
                  <a:cubicBezTo>
                    <a:pt x="1513" y="0"/>
                    <a:pt x="1217" y="30"/>
                    <a:pt x="979" y="119"/>
                  </a:cubicBezTo>
                  <a:cubicBezTo>
                    <a:pt x="712" y="208"/>
                    <a:pt x="535" y="356"/>
                    <a:pt x="386" y="504"/>
                  </a:cubicBezTo>
                  <a:cubicBezTo>
                    <a:pt x="268" y="682"/>
                    <a:pt x="149" y="890"/>
                    <a:pt x="90" y="1186"/>
                  </a:cubicBezTo>
                  <a:lnTo>
                    <a:pt x="742" y="1275"/>
                  </a:lnTo>
                  <a:cubicBezTo>
                    <a:pt x="801" y="979"/>
                    <a:pt x="920" y="801"/>
                    <a:pt x="1068" y="682"/>
                  </a:cubicBezTo>
                  <a:cubicBezTo>
                    <a:pt x="1217" y="593"/>
                    <a:pt x="1424" y="534"/>
                    <a:pt x="1750" y="534"/>
                  </a:cubicBezTo>
                  <a:cubicBezTo>
                    <a:pt x="2076" y="534"/>
                    <a:pt x="2314" y="593"/>
                    <a:pt x="2492" y="741"/>
                  </a:cubicBezTo>
                  <a:cubicBezTo>
                    <a:pt x="2610" y="860"/>
                    <a:pt x="2669" y="1038"/>
                    <a:pt x="2669" y="1305"/>
                  </a:cubicBezTo>
                  <a:cubicBezTo>
                    <a:pt x="2669" y="1334"/>
                    <a:pt x="2669" y="1394"/>
                    <a:pt x="2669" y="1483"/>
                  </a:cubicBezTo>
                  <a:cubicBezTo>
                    <a:pt x="2432" y="1572"/>
                    <a:pt x="2017" y="1631"/>
                    <a:pt x="1513" y="1720"/>
                  </a:cubicBezTo>
                  <a:cubicBezTo>
                    <a:pt x="1246" y="1750"/>
                    <a:pt x="1039" y="1779"/>
                    <a:pt x="920" y="1809"/>
                  </a:cubicBezTo>
                  <a:cubicBezTo>
                    <a:pt x="742" y="1839"/>
                    <a:pt x="594" y="1927"/>
                    <a:pt x="446" y="2016"/>
                  </a:cubicBezTo>
                  <a:cubicBezTo>
                    <a:pt x="327" y="2105"/>
                    <a:pt x="208" y="2224"/>
                    <a:pt x="119" y="2402"/>
                  </a:cubicBezTo>
                  <a:cubicBezTo>
                    <a:pt x="30" y="2550"/>
                    <a:pt x="1" y="2728"/>
                    <a:pt x="1" y="2906"/>
                  </a:cubicBezTo>
                  <a:cubicBezTo>
                    <a:pt x="1" y="3232"/>
                    <a:pt x="90" y="3499"/>
                    <a:pt x="327" y="3707"/>
                  </a:cubicBezTo>
                  <a:cubicBezTo>
                    <a:pt x="564" y="3914"/>
                    <a:pt x="890" y="4003"/>
                    <a:pt x="1305" y="4003"/>
                  </a:cubicBezTo>
                  <a:cubicBezTo>
                    <a:pt x="1572" y="4003"/>
                    <a:pt x="1810" y="3973"/>
                    <a:pt x="2017" y="3884"/>
                  </a:cubicBezTo>
                  <a:cubicBezTo>
                    <a:pt x="2254" y="3796"/>
                    <a:pt x="2492" y="3647"/>
                    <a:pt x="2729" y="3440"/>
                  </a:cubicBezTo>
                  <a:cubicBezTo>
                    <a:pt x="2729" y="3618"/>
                    <a:pt x="2788" y="3796"/>
                    <a:pt x="2847" y="3914"/>
                  </a:cubicBezTo>
                  <a:lnTo>
                    <a:pt x="3529" y="3914"/>
                  </a:lnTo>
                  <a:cubicBezTo>
                    <a:pt x="3440" y="3766"/>
                    <a:pt x="3381" y="3618"/>
                    <a:pt x="3351" y="3469"/>
                  </a:cubicBezTo>
                  <a:cubicBezTo>
                    <a:pt x="3351" y="3291"/>
                    <a:pt x="3322" y="2906"/>
                    <a:pt x="3322" y="2313"/>
                  </a:cubicBezTo>
                  <a:lnTo>
                    <a:pt x="3322" y="1453"/>
                  </a:lnTo>
                  <a:cubicBezTo>
                    <a:pt x="3322" y="1157"/>
                    <a:pt x="3322" y="949"/>
                    <a:pt x="3292" y="830"/>
                  </a:cubicBezTo>
                  <a:cubicBezTo>
                    <a:pt x="3262" y="652"/>
                    <a:pt x="3173" y="504"/>
                    <a:pt x="3085" y="386"/>
                  </a:cubicBezTo>
                  <a:cubicBezTo>
                    <a:pt x="2996" y="267"/>
                    <a:pt x="2847" y="178"/>
                    <a:pt x="2640" y="119"/>
                  </a:cubicBezTo>
                  <a:cubicBezTo>
                    <a:pt x="2432" y="30"/>
                    <a:pt x="2165" y="0"/>
                    <a:pt x="1839"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2"/>
            <p:cNvSpPr/>
            <p:nvPr/>
          </p:nvSpPr>
          <p:spPr>
            <a:xfrm>
              <a:off x="4135775" y="4958650"/>
              <a:ext cx="56375" cy="134950"/>
            </a:xfrm>
            <a:custGeom>
              <a:rect b="b" l="l" r="r" t="t"/>
              <a:pathLst>
                <a:path extrusionOk="0" h="5398" w="2255">
                  <a:moveTo>
                    <a:pt x="1632" y="1"/>
                  </a:moveTo>
                  <a:cubicBezTo>
                    <a:pt x="1365" y="1"/>
                    <a:pt x="1128" y="60"/>
                    <a:pt x="979" y="179"/>
                  </a:cubicBezTo>
                  <a:cubicBezTo>
                    <a:pt x="831" y="267"/>
                    <a:pt x="712" y="416"/>
                    <a:pt x="653" y="564"/>
                  </a:cubicBezTo>
                  <a:cubicBezTo>
                    <a:pt x="594" y="712"/>
                    <a:pt x="564" y="890"/>
                    <a:pt x="564" y="1157"/>
                  </a:cubicBezTo>
                  <a:lnTo>
                    <a:pt x="564" y="1572"/>
                  </a:lnTo>
                  <a:lnTo>
                    <a:pt x="1" y="1572"/>
                  </a:lnTo>
                  <a:lnTo>
                    <a:pt x="1" y="2076"/>
                  </a:lnTo>
                  <a:lnTo>
                    <a:pt x="564" y="2076"/>
                  </a:lnTo>
                  <a:lnTo>
                    <a:pt x="564" y="5397"/>
                  </a:lnTo>
                  <a:lnTo>
                    <a:pt x="1216" y="5397"/>
                  </a:lnTo>
                  <a:lnTo>
                    <a:pt x="1216" y="2076"/>
                  </a:lnTo>
                  <a:lnTo>
                    <a:pt x="1987" y="2076"/>
                  </a:lnTo>
                  <a:lnTo>
                    <a:pt x="1987" y="1572"/>
                  </a:lnTo>
                  <a:lnTo>
                    <a:pt x="1216" y="1572"/>
                  </a:lnTo>
                  <a:lnTo>
                    <a:pt x="1216" y="1216"/>
                  </a:lnTo>
                  <a:cubicBezTo>
                    <a:pt x="1216" y="979"/>
                    <a:pt x="1276" y="801"/>
                    <a:pt x="1335" y="742"/>
                  </a:cubicBezTo>
                  <a:cubicBezTo>
                    <a:pt x="1424" y="653"/>
                    <a:pt x="1572" y="594"/>
                    <a:pt x="1780" y="594"/>
                  </a:cubicBezTo>
                  <a:cubicBezTo>
                    <a:pt x="1898" y="594"/>
                    <a:pt x="2017" y="623"/>
                    <a:pt x="2165" y="653"/>
                  </a:cubicBezTo>
                  <a:lnTo>
                    <a:pt x="2254" y="60"/>
                  </a:lnTo>
                  <a:cubicBezTo>
                    <a:pt x="2017" y="30"/>
                    <a:pt x="1810" y="1"/>
                    <a:pt x="1632"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2"/>
            <p:cNvSpPr/>
            <p:nvPr/>
          </p:nvSpPr>
          <p:spPr>
            <a:xfrm>
              <a:off x="4183975" y="4958650"/>
              <a:ext cx="56350" cy="134950"/>
            </a:xfrm>
            <a:custGeom>
              <a:rect b="b" l="l" r="r" t="t"/>
              <a:pathLst>
                <a:path extrusionOk="0" h="5398" w="2254">
                  <a:moveTo>
                    <a:pt x="1631" y="1"/>
                  </a:moveTo>
                  <a:cubicBezTo>
                    <a:pt x="1364" y="1"/>
                    <a:pt x="1127" y="60"/>
                    <a:pt x="979" y="179"/>
                  </a:cubicBezTo>
                  <a:cubicBezTo>
                    <a:pt x="830" y="267"/>
                    <a:pt x="712" y="416"/>
                    <a:pt x="652" y="564"/>
                  </a:cubicBezTo>
                  <a:cubicBezTo>
                    <a:pt x="593" y="712"/>
                    <a:pt x="563" y="890"/>
                    <a:pt x="563" y="1157"/>
                  </a:cubicBezTo>
                  <a:lnTo>
                    <a:pt x="563" y="1572"/>
                  </a:lnTo>
                  <a:lnTo>
                    <a:pt x="0" y="1572"/>
                  </a:lnTo>
                  <a:lnTo>
                    <a:pt x="0" y="2076"/>
                  </a:lnTo>
                  <a:lnTo>
                    <a:pt x="563" y="2076"/>
                  </a:lnTo>
                  <a:lnTo>
                    <a:pt x="563" y="5397"/>
                  </a:lnTo>
                  <a:lnTo>
                    <a:pt x="1216" y="5397"/>
                  </a:lnTo>
                  <a:lnTo>
                    <a:pt x="1216" y="2076"/>
                  </a:lnTo>
                  <a:lnTo>
                    <a:pt x="1987" y="2076"/>
                  </a:lnTo>
                  <a:lnTo>
                    <a:pt x="1987" y="1572"/>
                  </a:lnTo>
                  <a:lnTo>
                    <a:pt x="1216" y="1572"/>
                  </a:lnTo>
                  <a:lnTo>
                    <a:pt x="1216" y="1216"/>
                  </a:lnTo>
                  <a:cubicBezTo>
                    <a:pt x="1216" y="979"/>
                    <a:pt x="1275" y="801"/>
                    <a:pt x="1334" y="742"/>
                  </a:cubicBezTo>
                  <a:cubicBezTo>
                    <a:pt x="1423" y="653"/>
                    <a:pt x="1572" y="594"/>
                    <a:pt x="1779" y="594"/>
                  </a:cubicBezTo>
                  <a:cubicBezTo>
                    <a:pt x="1898" y="594"/>
                    <a:pt x="2016" y="623"/>
                    <a:pt x="2165" y="653"/>
                  </a:cubicBezTo>
                  <a:lnTo>
                    <a:pt x="2254" y="60"/>
                  </a:lnTo>
                  <a:cubicBezTo>
                    <a:pt x="2016" y="30"/>
                    <a:pt x="1838" y="1"/>
                    <a:pt x="1631"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2"/>
            <p:cNvSpPr/>
            <p:nvPr/>
          </p:nvSpPr>
          <p:spPr>
            <a:xfrm>
              <a:off x="4246225" y="4960875"/>
              <a:ext cx="16350" cy="132725"/>
            </a:xfrm>
            <a:custGeom>
              <a:rect b="b" l="l" r="r" t="t"/>
              <a:pathLst>
                <a:path extrusionOk="0" h="5309" w="654">
                  <a:moveTo>
                    <a:pt x="1" y="1"/>
                  </a:moveTo>
                  <a:lnTo>
                    <a:pt x="1" y="771"/>
                  </a:lnTo>
                  <a:lnTo>
                    <a:pt x="653" y="771"/>
                  </a:lnTo>
                  <a:lnTo>
                    <a:pt x="653" y="1"/>
                  </a:lnTo>
                  <a:close/>
                  <a:moveTo>
                    <a:pt x="1" y="1483"/>
                  </a:moveTo>
                  <a:lnTo>
                    <a:pt x="1" y="5308"/>
                  </a:lnTo>
                  <a:lnTo>
                    <a:pt x="653" y="5308"/>
                  </a:lnTo>
                  <a:lnTo>
                    <a:pt x="653" y="1483"/>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2"/>
            <p:cNvSpPr/>
            <p:nvPr/>
          </p:nvSpPr>
          <p:spPr>
            <a:xfrm>
              <a:off x="4282550" y="4995725"/>
              <a:ext cx="83050" cy="100100"/>
            </a:xfrm>
            <a:custGeom>
              <a:rect b="b" l="l" r="r" t="t"/>
              <a:pathLst>
                <a:path extrusionOk="0" h="4004" w="3322">
                  <a:moveTo>
                    <a:pt x="1750" y="0"/>
                  </a:moveTo>
                  <a:cubicBezTo>
                    <a:pt x="1394" y="0"/>
                    <a:pt x="1098" y="59"/>
                    <a:pt x="831" y="237"/>
                  </a:cubicBezTo>
                  <a:cubicBezTo>
                    <a:pt x="534" y="386"/>
                    <a:pt x="327" y="623"/>
                    <a:pt x="179" y="919"/>
                  </a:cubicBezTo>
                  <a:cubicBezTo>
                    <a:pt x="60" y="1246"/>
                    <a:pt x="1" y="1601"/>
                    <a:pt x="1" y="2016"/>
                  </a:cubicBezTo>
                  <a:cubicBezTo>
                    <a:pt x="1" y="2669"/>
                    <a:pt x="149" y="3143"/>
                    <a:pt x="475" y="3499"/>
                  </a:cubicBezTo>
                  <a:cubicBezTo>
                    <a:pt x="772" y="3825"/>
                    <a:pt x="1216" y="4003"/>
                    <a:pt x="1721" y="4003"/>
                  </a:cubicBezTo>
                  <a:cubicBezTo>
                    <a:pt x="2165" y="4003"/>
                    <a:pt x="2521" y="3884"/>
                    <a:pt x="2788" y="3647"/>
                  </a:cubicBezTo>
                  <a:cubicBezTo>
                    <a:pt x="3084" y="3380"/>
                    <a:pt x="3262" y="3025"/>
                    <a:pt x="3322" y="2609"/>
                  </a:cubicBezTo>
                  <a:lnTo>
                    <a:pt x="2699" y="2521"/>
                  </a:lnTo>
                  <a:cubicBezTo>
                    <a:pt x="2640" y="2847"/>
                    <a:pt x="2551" y="3084"/>
                    <a:pt x="2373" y="3232"/>
                  </a:cubicBezTo>
                  <a:cubicBezTo>
                    <a:pt x="2195" y="3380"/>
                    <a:pt x="1987" y="3469"/>
                    <a:pt x="1721" y="3469"/>
                  </a:cubicBezTo>
                  <a:cubicBezTo>
                    <a:pt x="1394" y="3469"/>
                    <a:pt x="1157" y="3351"/>
                    <a:pt x="950" y="3114"/>
                  </a:cubicBezTo>
                  <a:cubicBezTo>
                    <a:pt x="742" y="2876"/>
                    <a:pt x="653" y="2521"/>
                    <a:pt x="653" y="1987"/>
                  </a:cubicBezTo>
                  <a:cubicBezTo>
                    <a:pt x="653" y="1483"/>
                    <a:pt x="772" y="1127"/>
                    <a:pt x="950" y="890"/>
                  </a:cubicBezTo>
                  <a:cubicBezTo>
                    <a:pt x="1157" y="652"/>
                    <a:pt x="1424" y="534"/>
                    <a:pt x="1750" y="534"/>
                  </a:cubicBezTo>
                  <a:cubicBezTo>
                    <a:pt x="1987" y="534"/>
                    <a:pt x="2165" y="593"/>
                    <a:pt x="2314" y="712"/>
                  </a:cubicBezTo>
                  <a:cubicBezTo>
                    <a:pt x="2462" y="860"/>
                    <a:pt x="2580" y="1038"/>
                    <a:pt x="2640" y="1305"/>
                  </a:cubicBezTo>
                  <a:lnTo>
                    <a:pt x="3262" y="1216"/>
                  </a:lnTo>
                  <a:cubicBezTo>
                    <a:pt x="3203" y="830"/>
                    <a:pt x="3025" y="504"/>
                    <a:pt x="2758" y="297"/>
                  </a:cubicBezTo>
                  <a:cubicBezTo>
                    <a:pt x="2491" y="89"/>
                    <a:pt x="2165" y="0"/>
                    <a:pt x="1750"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2"/>
            <p:cNvSpPr/>
            <p:nvPr/>
          </p:nvSpPr>
          <p:spPr>
            <a:xfrm>
              <a:off x="-313400" y="1084700"/>
              <a:ext cx="80825" cy="126800"/>
            </a:xfrm>
            <a:custGeom>
              <a:rect b="b" l="l" r="r" t="t"/>
              <a:pathLst>
                <a:path extrusionOk="0" h="5072" w="3233">
                  <a:moveTo>
                    <a:pt x="1542" y="1"/>
                  </a:moveTo>
                  <a:cubicBezTo>
                    <a:pt x="1157" y="1"/>
                    <a:pt x="831" y="120"/>
                    <a:pt x="564" y="357"/>
                  </a:cubicBezTo>
                  <a:cubicBezTo>
                    <a:pt x="297" y="564"/>
                    <a:pt x="149" y="890"/>
                    <a:pt x="60" y="1306"/>
                  </a:cubicBezTo>
                  <a:lnTo>
                    <a:pt x="682" y="1395"/>
                  </a:lnTo>
                  <a:cubicBezTo>
                    <a:pt x="712" y="1098"/>
                    <a:pt x="831" y="890"/>
                    <a:pt x="979" y="742"/>
                  </a:cubicBezTo>
                  <a:cubicBezTo>
                    <a:pt x="1127" y="594"/>
                    <a:pt x="1335" y="505"/>
                    <a:pt x="1572" y="505"/>
                  </a:cubicBezTo>
                  <a:cubicBezTo>
                    <a:pt x="1809" y="505"/>
                    <a:pt x="1987" y="594"/>
                    <a:pt x="2165" y="742"/>
                  </a:cubicBezTo>
                  <a:cubicBezTo>
                    <a:pt x="2313" y="890"/>
                    <a:pt x="2373" y="1068"/>
                    <a:pt x="2373" y="1276"/>
                  </a:cubicBezTo>
                  <a:cubicBezTo>
                    <a:pt x="2373" y="1572"/>
                    <a:pt x="2284" y="1780"/>
                    <a:pt x="2076" y="1899"/>
                  </a:cubicBezTo>
                  <a:cubicBezTo>
                    <a:pt x="1868" y="2047"/>
                    <a:pt x="1631" y="2106"/>
                    <a:pt x="1364" y="2106"/>
                  </a:cubicBezTo>
                  <a:lnTo>
                    <a:pt x="1275" y="2106"/>
                  </a:lnTo>
                  <a:lnTo>
                    <a:pt x="1216" y="2640"/>
                  </a:lnTo>
                  <a:cubicBezTo>
                    <a:pt x="1364" y="2610"/>
                    <a:pt x="1513" y="2581"/>
                    <a:pt x="1631" y="2581"/>
                  </a:cubicBezTo>
                  <a:cubicBezTo>
                    <a:pt x="1898" y="2581"/>
                    <a:pt x="2135" y="2670"/>
                    <a:pt x="2313" y="2847"/>
                  </a:cubicBezTo>
                  <a:cubicBezTo>
                    <a:pt x="2521" y="3025"/>
                    <a:pt x="2610" y="3263"/>
                    <a:pt x="2610" y="3529"/>
                  </a:cubicBezTo>
                  <a:cubicBezTo>
                    <a:pt x="2610" y="3826"/>
                    <a:pt x="2491" y="4063"/>
                    <a:pt x="2313" y="4271"/>
                  </a:cubicBezTo>
                  <a:cubicBezTo>
                    <a:pt x="2106" y="4478"/>
                    <a:pt x="1868" y="4567"/>
                    <a:pt x="1572" y="4567"/>
                  </a:cubicBezTo>
                  <a:cubicBezTo>
                    <a:pt x="1335" y="4567"/>
                    <a:pt x="1127" y="4508"/>
                    <a:pt x="979" y="4330"/>
                  </a:cubicBezTo>
                  <a:cubicBezTo>
                    <a:pt x="801" y="4182"/>
                    <a:pt x="682" y="3945"/>
                    <a:pt x="623" y="3589"/>
                  </a:cubicBezTo>
                  <a:lnTo>
                    <a:pt x="0" y="3678"/>
                  </a:lnTo>
                  <a:cubicBezTo>
                    <a:pt x="30" y="4093"/>
                    <a:pt x="208" y="4419"/>
                    <a:pt x="504" y="4686"/>
                  </a:cubicBezTo>
                  <a:cubicBezTo>
                    <a:pt x="771" y="4953"/>
                    <a:pt x="1157" y="5071"/>
                    <a:pt x="1572" y="5071"/>
                  </a:cubicBezTo>
                  <a:cubicBezTo>
                    <a:pt x="2046" y="5071"/>
                    <a:pt x="2461" y="4923"/>
                    <a:pt x="2758" y="4627"/>
                  </a:cubicBezTo>
                  <a:cubicBezTo>
                    <a:pt x="3084" y="4330"/>
                    <a:pt x="3232" y="3945"/>
                    <a:pt x="3232" y="3529"/>
                  </a:cubicBezTo>
                  <a:cubicBezTo>
                    <a:pt x="3232" y="3203"/>
                    <a:pt x="3173" y="2936"/>
                    <a:pt x="2995" y="2729"/>
                  </a:cubicBezTo>
                  <a:cubicBezTo>
                    <a:pt x="2847" y="2521"/>
                    <a:pt x="2610" y="2373"/>
                    <a:pt x="2313" y="2314"/>
                  </a:cubicBezTo>
                  <a:cubicBezTo>
                    <a:pt x="2550" y="2195"/>
                    <a:pt x="2728" y="2047"/>
                    <a:pt x="2817" y="1899"/>
                  </a:cubicBezTo>
                  <a:cubicBezTo>
                    <a:pt x="2936" y="1721"/>
                    <a:pt x="2995" y="1513"/>
                    <a:pt x="2995" y="1306"/>
                  </a:cubicBezTo>
                  <a:cubicBezTo>
                    <a:pt x="2995" y="1068"/>
                    <a:pt x="2936" y="861"/>
                    <a:pt x="2817" y="653"/>
                  </a:cubicBezTo>
                  <a:cubicBezTo>
                    <a:pt x="2699" y="475"/>
                    <a:pt x="2521" y="297"/>
                    <a:pt x="2313" y="179"/>
                  </a:cubicBezTo>
                  <a:cubicBezTo>
                    <a:pt x="2076" y="60"/>
                    <a:pt x="1809" y="1"/>
                    <a:pt x="1542"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2"/>
            <p:cNvSpPr/>
            <p:nvPr/>
          </p:nvSpPr>
          <p:spPr>
            <a:xfrm>
              <a:off x="-222225" y="1085450"/>
              <a:ext cx="86025" cy="123825"/>
            </a:xfrm>
            <a:custGeom>
              <a:rect b="b" l="l" r="r" t="t"/>
              <a:pathLst>
                <a:path extrusionOk="0" h="4953" w="3441">
                  <a:moveTo>
                    <a:pt x="2135" y="979"/>
                  </a:moveTo>
                  <a:lnTo>
                    <a:pt x="2135" y="3203"/>
                  </a:lnTo>
                  <a:lnTo>
                    <a:pt x="594" y="3203"/>
                  </a:lnTo>
                  <a:lnTo>
                    <a:pt x="2135" y="979"/>
                  </a:lnTo>
                  <a:close/>
                  <a:moveTo>
                    <a:pt x="2254" y="1"/>
                  </a:moveTo>
                  <a:lnTo>
                    <a:pt x="1" y="3203"/>
                  </a:lnTo>
                  <a:lnTo>
                    <a:pt x="1" y="3766"/>
                  </a:lnTo>
                  <a:lnTo>
                    <a:pt x="2135" y="3766"/>
                  </a:lnTo>
                  <a:lnTo>
                    <a:pt x="2135" y="4952"/>
                  </a:lnTo>
                  <a:lnTo>
                    <a:pt x="2758" y="4952"/>
                  </a:lnTo>
                  <a:lnTo>
                    <a:pt x="2758" y="3766"/>
                  </a:lnTo>
                  <a:lnTo>
                    <a:pt x="3440" y="3766"/>
                  </a:lnTo>
                  <a:lnTo>
                    <a:pt x="3440" y="3203"/>
                  </a:lnTo>
                  <a:lnTo>
                    <a:pt x="2758" y="3203"/>
                  </a:lnTo>
                  <a:lnTo>
                    <a:pt x="2758"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
            <p:cNvSpPr/>
            <p:nvPr/>
          </p:nvSpPr>
          <p:spPr>
            <a:xfrm>
              <a:off x="-72475" y="1083225"/>
              <a:ext cx="98600" cy="128275"/>
            </a:xfrm>
            <a:custGeom>
              <a:rect b="b" l="l" r="r" t="t"/>
              <a:pathLst>
                <a:path extrusionOk="0" h="5131" w="3944">
                  <a:moveTo>
                    <a:pt x="1927" y="1"/>
                  </a:moveTo>
                  <a:cubicBezTo>
                    <a:pt x="1601" y="1"/>
                    <a:pt x="1305" y="60"/>
                    <a:pt x="1038" y="179"/>
                  </a:cubicBezTo>
                  <a:cubicBezTo>
                    <a:pt x="741" y="297"/>
                    <a:pt x="534" y="445"/>
                    <a:pt x="415" y="683"/>
                  </a:cubicBezTo>
                  <a:cubicBezTo>
                    <a:pt x="267" y="890"/>
                    <a:pt x="208" y="1127"/>
                    <a:pt x="208" y="1365"/>
                  </a:cubicBezTo>
                  <a:cubicBezTo>
                    <a:pt x="208" y="1602"/>
                    <a:pt x="237" y="1809"/>
                    <a:pt x="356" y="1987"/>
                  </a:cubicBezTo>
                  <a:cubicBezTo>
                    <a:pt x="475" y="2165"/>
                    <a:pt x="652" y="2313"/>
                    <a:pt x="890" y="2462"/>
                  </a:cubicBezTo>
                  <a:cubicBezTo>
                    <a:pt x="1068" y="2551"/>
                    <a:pt x="1394" y="2640"/>
                    <a:pt x="1838" y="2758"/>
                  </a:cubicBezTo>
                  <a:cubicBezTo>
                    <a:pt x="2313" y="2877"/>
                    <a:pt x="2609" y="2936"/>
                    <a:pt x="2728" y="2995"/>
                  </a:cubicBezTo>
                  <a:cubicBezTo>
                    <a:pt x="2936" y="3084"/>
                    <a:pt x="3084" y="3173"/>
                    <a:pt x="3173" y="3292"/>
                  </a:cubicBezTo>
                  <a:cubicBezTo>
                    <a:pt x="3262" y="3411"/>
                    <a:pt x="3321" y="3559"/>
                    <a:pt x="3321" y="3707"/>
                  </a:cubicBezTo>
                  <a:cubicBezTo>
                    <a:pt x="3321" y="3855"/>
                    <a:pt x="3262" y="4004"/>
                    <a:pt x="3173" y="4122"/>
                  </a:cubicBezTo>
                  <a:cubicBezTo>
                    <a:pt x="3084" y="4241"/>
                    <a:pt x="2936" y="4359"/>
                    <a:pt x="2758" y="4419"/>
                  </a:cubicBezTo>
                  <a:cubicBezTo>
                    <a:pt x="2550" y="4508"/>
                    <a:pt x="2343" y="4537"/>
                    <a:pt x="2076" y="4537"/>
                  </a:cubicBezTo>
                  <a:cubicBezTo>
                    <a:pt x="1809" y="4537"/>
                    <a:pt x="1542" y="4478"/>
                    <a:pt x="1334" y="4389"/>
                  </a:cubicBezTo>
                  <a:cubicBezTo>
                    <a:pt x="1097" y="4300"/>
                    <a:pt x="919" y="4181"/>
                    <a:pt x="830" y="4004"/>
                  </a:cubicBezTo>
                  <a:cubicBezTo>
                    <a:pt x="712" y="3855"/>
                    <a:pt x="652" y="3648"/>
                    <a:pt x="623" y="3411"/>
                  </a:cubicBezTo>
                  <a:lnTo>
                    <a:pt x="0" y="3440"/>
                  </a:lnTo>
                  <a:cubicBezTo>
                    <a:pt x="0" y="3796"/>
                    <a:pt x="89" y="4093"/>
                    <a:pt x="267" y="4359"/>
                  </a:cubicBezTo>
                  <a:cubicBezTo>
                    <a:pt x="445" y="4597"/>
                    <a:pt x="682" y="4804"/>
                    <a:pt x="979" y="4923"/>
                  </a:cubicBezTo>
                  <a:cubicBezTo>
                    <a:pt x="1305" y="5071"/>
                    <a:pt x="1661" y="5130"/>
                    <a:pt x="2105" y="5130"/>
                  </a:cubicBezTo>
                  <a:cubicBezTo>
                    <a:pt x="2461" y="5130"/>
                    <a:pt x="2787" y="5071"/>
                    <a:pt x="3054" y="4923"/>
                  </a:cubicBezTo>
                  <a:cubicBezTo>
                    <a:pt x="3351" y="4804"/>
                    <a:pt x="3558" y="4626"/>
                    <a:pt x="3707" y="4389"/>
                  </a:cubicBezTo>
                  <a:cubicBezTo>
                    <a:pt x="3884" y="4152"/>
                    <a:pt x="3944" y="3915"/>
                    <a:pt x="3944" y="3648"/>
                  </a:cubicBezTo>
                  <a:cubicBezTo>
                    <a:pt x="3944" y="3381"/>
                    <a:pt x="3884" y="3144"/>
                    <a:pt x="3736" y="2936"/>
                  </a:cubicBezTo>
                  <a:cubicBezTo>
                    <a:pt x="3588" y="2729"/>
                    <a:pt x="3380" y="2580"/>
                    <a:pt x="3113" y="2432"/>
                  </a:cubicBezTo>
                  <a:cubicBezTo>
                    <a:pt x="2906" y="2343"/>
                    <a:pt x="2550" y="2254"/>
                    <a:pt x="2016" y="2136"/>
                  </a:cubicBezTo>
                  <a:cubicBezTo>
                    <a:pt x="1483" y="1987"/>
                    <a:pt x="1156" y="1869"/>
                    <a:pt x="1008" y="1780"/>
                  </a:cubicBezTo>
                  <a:cubicBezTo>
                    <a:pt x="890" y="1661"/>
                    <a:pt x="830" y="1513"/>
                    <a:pt x="830" y="1335"/>
                  </a:cubicBezTo>
                  <a:cubicBezTo>
                    <a:pt x="830" y="1127"/>
                    <a:pt x="919" y="949"/>
                    <a:pt x="1097" y="801"/>
                  </a:cubicBezTo>
                  <a:cubicBezTo>
                    <a:pt x="1275" y="653"/>
                    <a:pt x="1572" y="594"/>
                    <a:pt x="1957" y="594"/>
                  </a:cubicBezTo>
                  <a:cubicBezTo>
                    <a:pt x="2343" y="594"/>
                    <a:pt x="2639" y="653"/>
                    <a:pt x="2817" y="831"/>
                  </a:cubicBezTo>
                  <a:cubicBezTo>
                    <a:pt x="3025" y="979"/>
                    <a:pt x="3143" y="1216"/>
                    <a:pt x="3173" y="1542"/>
                  </a:cubicBezTo>
                  <a:lnTo>
                    <a:pt x="3795" y="1483"/>
                  </a:lnTo>
                  <a:cubicBezTo>
                    <a:pt x="3795" y="1187"/>
                    <a:pt x="3707" y="949"/>
                    <a:pt x="3558" y="712"/>
                  </a:cubicBezTo>
                  <a:cubicBezTo>
                    <a:pt x="3410" y="475"/>
                    <a:pt x="3202" y="297"/>
                    <a:pt x="2906" y="179"/>
                  </a:cubicBezTo>
                  <a:cubicBezTo>
                    <a:pt x="2639" y="60"/>
                    <a:pt x="2313" y="1"/>
                    <a:pt x="1927"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2"/>
            <p:cNvSpPr/>
            <p:nvPr/>
          </p:nvSpPr>
          <p:spPr>
            <a:xfrm>
              <a:off x="39450" y="1085450"/>
              <a:ext cx="97875" cy="123825"/>
            </a:xfrm>
            <a:custGeom>
              <a:rect b="b" l="l" r="r" t="t"/>
              <a:pathLst>
                <a:path extrusionOk="0" h="4953" w="3915">
                  <a:moveTo>
                    <a:pt x="0" y="1"/>
                  </a:moveTo>
                  <a:lnTo>
                    <a:pt x="0" y="594"/>
                  </a:lnTo>
                  <a:lnTo>
                    <a:pt x="1631" y="594"/>
                  </a:lnTo>
                  <a:lnTo>
                    <a:pt x="1631" y="4952"/>
                  </a:lnTo>
                  <a:lnTo>
                    <a:pt x="2284" y="4952"/>
                  </a:lnTo>
                  <a:lnTo>
                    <a:pt x="2284" y="594"/>
                  </a:lnTo>
                  <a:lnTo>
                    <a:pt x="3914" y="594"/>
                  </a:lnTo>
                  <a:lnTo>
                    <a:pt x="3914"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2"/>
            <p:cNvSpPr/>
            <p:nvPr/>
          </p:nvSpPr>
          <p:spPr>
            <a:xfrm>
              <a:off x="136550" y="1156625"/>
              <a:ext cx="46725" cy="15575"/>
            </a:xfrm>
            <a:custGeom>
              <a:rect b="b" l="l" r="r" t="t"/>
              <a:pathLst>
                <a:path extrusionOk="0" h="623" w="1869">
                  <a:moveTo>
                    <a:pt x="1" y="0"/>
                  </a:moveTo>
                  <a:lnTo>
                    <a:pt x="1" y="623"/>
                  </a:lnTo>
                  <a:lnTo>
                    <a:pt x="1869" y="623"/>
                  </a:lnTo>
                  <a:lnTo>
                    <a:pt x="1869"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2"/>
            <p:cNvSpPr/>
            <p:nvPr/>
          </p:nvSpPr>
          <p:spPr>
            <a:xfrm>
              <a:off x="202525" y="1085450"/>
              <a:ext cx="94175" cy="123825"/>
            </a:xfrm>
            <a:custGeom>
              <a:rect b="b" l="l" r="r" t="t"/>
              <a:pathLst>
                <a:path extrusionOk="0" h="4953" w="3767">
                  <a:moveTo>
                    <a:pt x="1898" y="594"/>
                  </a:moveTo>
                  <a:cubicBezTo>
                    <a:pt x="2225" y="594"/>
                    <a:pt x="2402" y="594"/>
                    <a:pt x="2521" y="623"/>
                  </a:cubicBezTo>
                  <a:cubicBezTo>
                    <a:pt x="2699" y="683"/>
                    <a:pt x="2847" y="772"/>
                    <a:pt x="2936" y="920"/>
                  </a:cubicBezTo>
                  <a:cubicBezTo>
                    <a:pt x="3055" y="1068"/>
                    <a:pt x="3084" y="1246"/>
                    <a:pt x="3084" y="1453"/>
                  </a:cubicBezTo>
                  <a:cubicBezTo>
                    <a:pt x="3084" y="1750"/>
                    <a:pt x="2996" y="1958"/>
                    <a:pt x="2818" y="2135"/>
                  </a:cubicBezTo>
                  <a:cubicBezTo>
                    <a:pt x="2640" y="2284"/>
                    <a:pt x="2343" y="2373"/>
                    <a:pt x="1928" y="2373"/>
                  </a:cubicBezTo>
                  <a:lnTo>
                    <a:pt x="653" y="2373"/>
                  </a:lnTo>
                  <a:lnTo>
                    <a:pt x="653" y="594"/>
                  </a:lnTo>
                  <a:close/>
                  <a:moveTo>
                    <a:pt x="1" y="1"/>
                  </a:moveTo>
                  <a:lnTo>
                    <a:pt x="1" y="4952"/>
                  </a:lnTo>
                  <a:lnTo>
                    <a:pt x="653" y="4952"/>
                  </a:lnTo>
                  <a:lnTo>
                    <a:pt x="653" y="2936"/>
                  </a:lnTo>
                  <a:lnTo>
                    <a:pt x="1928" y="2936"/>
                  </a:lnTo>
                  <a:cubicBezTo>
                    <a:pt x="2610" y="2936"/>
                    <a:pt x="3114" y="2788"/>
                    <a:pt x="3381" y="2491"/>
                  </a:cubicBezTo>
                  <a:cubicBezTo>
                    <a:pt x="3648" y="2224"/>
                    <a:pt x="3766" y="1869"/>
                    <a:pt x="3766" y="1424"/>
                  </a:cubicBezTo>
                  <a:cubicBezTo>
                    <a:pt x="3766" y="1187"/>
                    <a:pt x="3707" y="979"/>
                    <a:pt x="3618" y="772"/>
                  </a:cubicBezTo>
                  <a:cubicBezTo>
                    <a:pt x="3529" y="564"/>
                    <a:pt x="3381" y="386"/>
                    <a:pt x="3233" y="297"/>
                  </a:cubicBezTo>
                  <a:cubicBezTo>
                    <a:pt x="3055" y="178"/>
                    <a:pt x="2847" y="90"/>
                    <a:pt x="2610" y="60"/>
                  </a:cubicBezTo>
                  <a:cubicBezTo>
                    <a:pt x="2432" y="30"/>
                    <a:pt x="2195" y="1"/>
                    <a:pt x="1869"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2"/>
            <p:cNvSpPr/>
            <p:nvPr/>
          </p:nvSpPr>
          <p:spPr>
            <a:xfrm>
              <a:off x="318175" y="1085450"/>
              <a:ext cx="91950" cy="123825"/>
            </a:xfrm>
            <a:custGeom>
              <a:rect b="b" l="l" r="r" t="t"/>
              <a:pathLst>
                <a:path extrusionOk="0" h="4953" w="3678">
                  <a:moveTo>
                    <a:pt x="0" y="1"/>
                  </a:moveTo>
                  <a:lnTo>
                    <a:pt x="0" y="4952"/>
                  </a:lnTo>
                  <a:lnTo>
                    <a:pt x="3677" y="4952"/>
                  </a:lnTo>
                  <a:lnTo>
                    <a:pt x="3677" y="4359"/>
                  </a:lnTo>
                  <a:lnTo>
                    <a:pt x="653" y="4359"/>
                  </a:lnTo>
                  <a:lnTo>
                    <a:pt x="653" y="2699"/>
                  </a:lnTo>
                  <a:lnTo>
                    <a:pt x="3381" y="2699"/>
                  </a:lnTo>
                  <a:lnTo>
                    <a:pt x="3381" y="2106"/>
                  </a:lnTo>
                  <a:lnTo>
                    <a:pt x="653" y="2106"/>
                  </a:lnTo>
                  <a:lnTo>
                    <a:pt x="653" y="594"/>
                  </a:lnTo>
                  <a:lnTo>
                    <a:pt x="3588" y="594"/>
                  </a:lnTo>
                  <a:lnTo>
                    <a:pt x="3588"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2"/>
            <p:cNvSpPr/>
            <p:nvPr/>
          </p:nvSpPr>
          <p:spPr>
            <a:xfrm>
              <a:off x="433075" y="1085450"/>
              <a:ext cx="97125" cy="123825"/>
            </a:xfrm>
            <a:custGeom>
              <a:rect b="b" l="l" r="r" t="t"/>
              <a:pathLst>
                <a:path extrusionOk="0" h="4953" w="3885">
                  <a:moveTo>
                    <a:pt x="0" y="1"/>
                  </a:moveTo>
                  <a:lnTo>
                    <a:pt x="0" y="4952"/>
                  </a:lnTo>
                  <a:lnTo>
                    <a:pt x="623" y="4952"/>
                  </a:lnTo>
                  <a:lnTo>
                    <a:pt x="623" y="1068"/>
                  </a:lnTo>
                  <a:lnTo>
                    <a:pt x="3232" y="4952"/>
                  </a:lnTo>
                  <a:lnTo>
                    <a:pt x="3885" y="4952"/>
                  </a:lnTo>
                  <a:lnTo>
                    <a:pt x="3885" y="1"/>
                  </a:lnTo>
                  <a:lnTo>
                    <a:pt x="3262" y="1"/>
                  </a:lnTo>
                  <a:lnTo>
                    <a:pt x="3262" y="3885"/>
                  </a:lnTo>
                  <a:lnTo>
                    <a:pt x="65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2"/>
            <p:cNvSpPr/>
            <p:nvPr/>
          </p:nvSpPr>
          <p:spPr>
            <a:xfrm>
              <a:off x="557600" y="1085450"/>
              <a:ext cx="97875" cy="123825"/>
            </a:xfrm>
            <a:custGeom>
              <a:rect b="b" l="l" r="r" t="t"/>
              <a:pathLst>
                <a:path extrusionOk="0" h="4953" w="3915">
                  <a:moveTo>
                    <a:pt x="1" y="1"/>
                  </a:moveTo>
                  <a:lnTo>
                    <a:pt x="1" y="4952"/>
                  </a:lnTo>
                  <a:lnTo>
                    <a:pt x="623" y="4952"/>
                  </a:lnTo>
                  <a:lnTo>
                    <a:pt x="623" y="1068"/>
                  </a:lnTo>
                  <a:lnTo>
                    <a:pt x="3233" y="4952"/>
                  </a:lnTo>
                  <a:lnTo>
                    <a:pt x="3915" y="4952"/>
                  </a:lnTo>
                  <a:lnTo>
                    <a:pt x="3915" y="1"/>
                  </a:lnTo>
                  <a:lnTo>
                    <a:pt x="3292" y="1"/>
                  </a:lnTo>
                  <a:lnTo>
                    <a:pt x="3292" y="3885"/>
                  </a:lnTo>
                  <a:lnTo>
                    <a:pt x="68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2"/>
            <p:cNvSpPr/>
            <p:nvPr/>
          </p:nvSpPr>
          <p:spPr>
            <a:xfrm>
              <a:off x="725125" y="1083225"/>
              <a:ext cx="98625" cy="128275"/>
            </a:xfrm>
            <a:custGeom>
              <a:rect b="b" l="l" r="r" t="t"/>
              <a:pathLst>
                <a:path extrusionOk="0" h="5131" w="3945">
                  <a:moveTo>
                    <a:pt x="1928" y="1"/>
                  </a:moveTo>
                  <a:cubicBezTo>
                    <a:pt x="1602" y="1"/>
                    <a:pt x="1306" y="60"/>
                    <a:pt x="1039" y="179"/>
                  </a:cubicBezTo>
                  <a:cubicBezTo>
                    <a:pt x="772" y="297"/>
                    <a:pt x="564" y="445"/>
                    <a:pt x="416" y="683"/>
                  </a:cubicBezTo>
                  <a:cubicBezTo>
                    <a:pt x="268" y="890"/>
                    <a:pt x="208" y="1127"/>
                    <a:pt x="208" y="1365"/>
                  </a:cubicBezTo>
                  <a:cubicBezTo>
                    <a:pt x="208" y="1602"/>
                    <a:pt x="268" y="1809"/>
                    <a:pt x="357" y="1987"/>
                  </a:cubicBezTo>
                  <a:cubicBezTo>
                    <a:pt x="475" y="2165"/>
                    <a:pt x="653" y="2313"/>
                    <a:pt x="890" y="2462"/>
                  </a:cubicBezTo>
                  <a:cubicBezTo>
                    <a:pt x="1068" y="2551"/>
                    <a:pt x="1395" y="2640"/>
                    <a:pt x="1869" y="2758"/>
                  </a:cubicBezTo>
                  <a:cubicBezTo>
                    <a:pt x="2314" y="2877"/>
                    <a:pt x="2610" y="2936"/>
                    <a:pt x="2729" y="2995"/>
                  </a:cubicBezTo>
                  <a:cubicBezTo>
                    <a:pt x="2936" y="3084"/>
                    <a:pt x="3085" y="3173"/>
                    <a:pt x="3174" y="3292"/>
                  </a:cubicBezTo>
                  <a:cubicBezTo>
                    <a:pt x="3263" y="3411"/>
                    <a:pt x="3322" y="3559"/>
                    <a:pt x="3322" y="3707"/>
                  </a:cubicBezTo>
                  <a:cubicBezTo>
                    <a:pt x="3322" y="3855"/>
                    <a:pt x="3263" y="4004"/>
                    <a:pt x="3174" y="4122"/>
                  </a:cubicBezTo>
                  <a:cubicBezTo>
                    <a:pt x="3085" y="4241"/>
                    <a:pt x="2936" y="4359"/>
                    <a:pt x="2759" y="4419"/>
                  </a:cubicBezTo>
                  <a:cubicBezTo>
                    <a:pt x="2551" y="4508"/>
                    <a:pt x="2343" y="4537"/>
                    <a:pt x="2077" y="4537"/>
                  </a:cubicBezTo>
                  <a:cubicBezTo>
                    <a:pt x="1810" y="4537"/>
                    <a:pt x="1543" y="4478"/>
                    <a:pt x="1335" y="4389"/>
                  </a:cubicBezTo>
                  <a:cubicBezTo>
                    <a:pt x="1098" y="4300"/>
                    <a:pt x="950" y="4181"/>
                    <a:pt x="831" y="4004"/>
                  </a:cubicBezTo>
                  <a:cubicBezTo>
                    <a:pt x="713" y="3855"/>
                    <a:pt x="653" y="3648"/>
                    <a:pt x="624" y="3411"/>
                  </a:cubicBezTo>
                  <a:lnTo>
                    <a:pt x="1" y="3440"/>
                  </a:lnTo>
                  <a:cubicBezTo>
                    <a:pt x="31" y="3796"/>
                    <a:pt x="120" y="4093"/>
                    <a:pt x="268" y="4359"/>
                  </a:cubicBezTo>
                  <a:cubicBezTo>
                    <a:pt x="446" y="4597"/>
                    <a:pt x="683" y="4804"/>
                    <a:pt x="979" y="4923"/>
                  </a:cubicBezTo>
                  <a:cubicBezTo>
                    <a:pt x="1306" y="5071"/>
                    <a:pt x="1661" y="5130"/>
                    <a:pt x="2106" y="5130"/>
                  </a:cubicBezTo>
                  <a:cubicBezTo>
                    <a:pt x="2462" y="5130"/>
                    <a:pt x="2788" y="5071"/>
                    <a:pt x="3085" y="4923"/>
                  </a:cubicBezTo>
                  <a:cubicBezTo>
                    <a:pt x="3352" y="4804"/>
                    <a:pt x="3559" y="4626"/>
                    <a:pt x="3737" y="4389"/>
                  </a:cubicBezTo>
                  <a:cubicBezTo>
                    <a:pt x="3885" y="4152"/>
                    <a:pt x="3945" y="3915"/>
                    <a:pt x="3945" y="3648"/>
                  </a:cubicBezTo>
                  <a:cubicBezTo>
                    <a:pt x="3945" y="3381"/>
                    <a:pt x="3885" y="3144"/>
                    <a:pt x="3737" y="2936"/>
                  </a:cubicBezTo>
                  <a:cubicBezTo>
                    <a:pt x="3618" y="2729"/>
                    <a:pt x="3381" y="2580"/>
                    <a:pt x="3114" y="2432"/>
                  </a:cubicBezTo>
                  <a:cubicBezTo>
                    <a:pt x="2907" y="2343"/>
                    <a:pt x="2551" y="2254"/>
                    <a:pt x="2017" y="2136"/>
                  </a:cubicBezTo>
                  <a:cubicBezTo>
                    <a:pt x="1484" y="1987"/>
                    <a:pt x="1157" y="1869"/>
                    <a:pt x="1009" y="1780"/>
                  </a:cubicBezTo>
                  <a:cubicBezTo>
                    <a:pt x="890" y="1661"/>
                    <a:pt x="831" y="1513"/>
                    <a:pt x="831" y="1335"/>
                  </a:cubicBezTo>
                  <a:cubicBezTo>
                    <a:pt x="831" y="1127"/>
                    <a:pt x="920" y="949"/>
                    <a:pt x="1098" y="801"/>
                  </a:cubicBezTo>
                  <a:cubicBezTo>
                    <a:pt x="1276" y="653"/>
                    <a:pt x="1572" y="594"/>
                    <a:pt x="1958" y="594"/>
                  </a:cubicBezTo>
                  <a:cubicBezTo>
                    <a:pt x="2343" y="594"/>
                    <a:pt x="2640" y="653"/>
                    <a:pt x="2818" y="831"/>
                  </a:cubicBezTo>
                  <a:cubicBezTo>
                    <a:pt x="3025" y="979"/>
                    <a:pt x="3144" y="1216"/>
                    <a:pt x="3174" y="1542"/>
                  </a:cubicBezTo>
                  <a:lnTo>
                    <a:pt x="3796" y="1483"/>
                  </a:lnTo>
                  <a:cubicBezTo>
                    <a:pt x="3796" y="1187"/>
                    <a:pt x="3707" y="949"/>
                    <a:pt x="3559" y="712"/>
                  </a:cubicBezTo>
                  <a:cubicBezTo>
                    <a:pt x="3411" y="475"/>
                    <a:pt x="3203" y="297"/>
                    <a:pt x="2907" y="179"/>
                  </a:cubicBezTo>
                  <a:cubicBezTo>
                    <a:pt x="2640" y="60"/>
                    <a:pt x="2314" y="1"/>
                    <a:pt x="1928"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2"/>
            <p:cNvSpPr/>
            <p:nvPr/>
          </p:nvSpPr>
          <p:spPr>
            <a:xfrm>
              <a:off x="837075" y="1085450"/>
              <a:ext cx="97875" cy="123825"/>
            </a:xfrm>
            <a:custGeom>
              <a:rect b="b" l="l" r="r" t="t"/>
              <a:pathLst>
                <a:path extrusionOk="0" h="4953" w="3915">
                  <a:moveTo>
                    <a:pt x="0" y="1"/>
                  </a:moveTo>
                  <a:lnTo>
                    <a:pt x="0" y="594"/>
                  </a:lnTo>
                  <a:lnTo>
                    <a:pt x="1631" y="594"/>
                  </a:lnTo>
                  <a:lnTo>
                    <a:pt x="1631" y="4952"/>
                  </a:lnTo>
                  <a:lnTo>
                    <a:pt x="2283" y="4952"/>
                  </a:lnTo>
                  <a:lnTo>
                    <a:pt x="2283" y="594"/>
                  </a:lnTo>
                  <a:lnTo>
                    <a:pt x="3914" y="594"/>
                  </a:lnTo>
                  <a:lnTo>
                    <a:pt x="3914"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2"/>
            <p:cNvSpPr/>
            <p:nvPr/>
          </p:nvSpPr>
          <p:spPr>
            <a:xfrm>
              <a:off x="925275" y="1085450"/>
              <a:ext cx="116425" cy="123825"/>
            </a:xfrm>
            <a:custGeom>
              <a:rect b="b" l="l" r="r" t="t"/>
              <a:pathLst>
                <a:path extrusionOk="0" h="4953" w="4657">
                  <a:moveTo>
                    <a:pt x="2254" y="534"/>
                  </a:moveTo>
                  <a:cubicBezTo>
                    <a:pt x="2343" y="801"/>
                    <a:pt x="2432" y="1127"/>
                    <a:pt x="2610" y="1542"/>
                  </a:cubicBezTo>
                  <a:lnTo>
                    <a:pt x="3114" y="2936"/>
                  </a:lnTo>
                  <a:lnTo>
                    <a:pt x="1454" y="2936"/>
                  </a:lnTo>
                  <a:lnTo>
                    <a:pt x="1987" y="1483"/>
                  </a:lnTo>
                  <a:cubicBezTo>
                    <a:pt x="2106" y="1157"/>
                    <a:pt x="2195" y="831"/>
                    <a:pt x="2254" y="534"/>
                  </a:cubicBezTo>
                  <a:close/>
                  <a:moveTo>
                    <a:pt x="1928" y="1"/>
                  </a:moveTo>
                  <a:lnTo>
                    <a:pt x="1" y="4952"/>
                  </a:lnTo>
                  <a:lnTo>
                    <a:pt x="712" y="4952"/>
                  </a:lnTo>
                  <a:lnTo>
                    <a:pt x="1246" y="3470"/>
                  </a:lnTo>
                  <a:lnTo>
                    <a:pt x="3322" y="3470"/>
                  </a:lnTo>
                  <a:lnTo>
                    <a:pt x="3915" y="4952"/>
                  </a:lnTo>
                  <a:lnTo>
                    <a:pt x="4656" y="4952"/>
                  </a:lnTo>
                  <a:lnTo>
                    <a:pt x="2610"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2"/>
            <p:cNvSpPr/>
            <p:nvPr/>
          </p:nvSpPr>
          <p:spPr>
            <a:xfrm>
              <a:off x="-477975" y="1391600"/>
              <a:ext cx="114925" cy="127525"/>
            </a:xfrm>
            <a:custGeom>
              <a:rect b="b" l="l" r="r" t="t"/>
              <a:pathLst>
                <a:path extrusionOk="0" h="5101" w="4597">
                  <a:moveTo>
                    <a:pt x="2492" y="1"/>
                  </a:moveTo>
                  <a:cubicBezTo>
                    <a:pt x="1987" y="1"/>
                    <a:pt x="1572" y="90"/>
                    <a:pt x="1187" y="297"/>
                  </a:cubicBezTo>
                  <a:cubicBezTo>
                    <a:pt x="801" y="505"/>
                    <a:pt x="505" y="801"/>
                    <a:pt x="327" y="1216"/>
                  </a:cubicBezTo>
                  <a:cubicBezTo>
                    <a:pt x="119" y="1631"/>
                    <a:pt x="1" y="2076"/>
                    <a:pt x="1" y="2580"/>
                  </a:cubicBezTo>
                  <a:cubicBezTo>
                    <a:pt x="1" y="3055"/>
                    <a:pt x="119" y="3499"/>
                    <a:pt x="327" y="3885"/>
                  </a:cubicBezTo>
                  <a:cubicBezTo>
                    <a:pt x="535" y="4300"/>
                    <a:pt x="831" y="4597"/>
                    <a:pt x="1217" y="4804"/>
                  </a:cubicBezTo>
                  <a:cubicBezTo>
                    <a:pt x="1602" y="5012"/>
                    <a:pt x="2047" y="5101"/>
                    <a:pt x="2551" y="5101"/>
                  </a:cubicBezTo>
                  <a:cubicBezTo>
                    <a:pt x="2907" y="5101"/>
                    <a:pt x="3262" y="5041"/>
                    <a:pt x="3589" y="4923"/>
                  </a:cubicBezTo>
                  <a:cubicBezTo>
                    <a:pt x="3944" y="4774"/>
                    <a:pt x="4271" y="4597"/>
                    <a:pt x="4597" y="4330"/>
                  </a:cubicBezTo>
                  <a:lnTo>
                    <a:pt x="4597" y="2491"/>
                  </a:lnTo>
                  <a:lnTo>
                    <a:pt x="2492" y="2491"/>
                  </a:lnTo>
                  <a:lnTo>
                    <a:pt x="2492" y="3084"/>
                  </a:lnTo>
                  <a:lnTo>
                    <a:pt x="3944" y="3084"/>
                  </a:lnTo>
                  <a:lnTo>
                    <a:pt x="3944" y="4003"/>
                  </a:lnTo>
                  <a:cubicBezTo>
                    <a:pt x="3826" y="4122"/>
                    <a:pt x="3618" y="4241"/>
                    <a:pt x="3351" y="4359"/>
                  </a:cubicBezTo>
                  <a:cubicBezTo>
                    <a:pt x="3055" y="4448"/>
                    <a:pt x="2788" y="4508"/>
                    <a:pt x="2521" y="4508"/>
                  </a:cubicBezTo>
                  <a:cubicBezTo>
                    <a:pt x="2195" y="4508"/>
                    <a:pt x="1869" y="4448"/>
                    <a:pt x="1572" y="4300"/>
                  </a:cubicBezTo>
                  <a:cubicBezTo>
                    <a:pt x="1305" y="4152"/>
                    <a:pt x="1068" y="3944"/>
                    <a:pt x="920" y="3648"/>
                  </a:cubicBezTo>
                  <a:cubicBezTo>
                    <a:pt x="772" y="3351"/>
                    <a:pt x="683" y="2966"/>
                    <a:pt x="683" y="2521"/>
                  </a:cubicBezTo>
                  <a:cubicBezTo>
                    <a:pt x="683" y="2165"/>
                    <a:pt x="742" y="1839"/>
                    <a:pt x="890" y="1542"/>
                  </a:cubicBezTo>
                  <a:cubicBezTo>
                    <a:pt x="950" y="1365"/>
                    <a:pt x="1068" y="1187"/>
                    <a:pt x="1187" y="1038"/>
                  </a:cubicBezTo>
                  <a:cubicBezTo>
                    <a:pt x="1335" y="890"/>
                    <a:pt x="1513" y="772"/>
                    <a:pt x="1721" y="683"/>
                  </a:cubicBezTo>
                  <a:cubicBezTo>
                    <a:pt x="1928" y="594"/>
                    <a:pt x="2195" y="534"/>
                    <a:pt x="2492" y="534"/>
                  </a:cubicBezTo>
                  <a:cubicBezTo>
                    <a:pt x="2758" y="534"/>
                    <a:pt x="2966" y="594"/>
                    <a:pt x="3173" y="683"/>
                  </a:cubicBezTo>
                  <a:cubicBezTo>
                    <a:pt x="3381" y="772"/>
                    <a:pt x="3529" y="890"/>
                    <a:pt x="3648" y="1009"/>
                  </a:cubicBezTo>
                  <a:cubicBezTo>
                    <a:pt x="3767" y="1157"/>
                    <a:pt x="3855" y="1365"/>
                    <a:pt x="3915" y="1631"/>
                  </a:cubicBezTo>
                  <a:lnTo>
                    <a:pt x="4508" y="1453"/>
                  </a:lnTo>
                  <a:cubicBezTo>
                    <a:pt x="4449" y="1127"/>
                    <a:pt x="4300" y="860"/>
                    <a:pt x="4152" y="653"/>
                  </a:cubicBezTo>
                  <a:cubicBezTo>
                    <a:pt x="3974" y="445"/>
                    <a:pt x="3767" y="267"/>
                    <a:pt x="3470" y="149"/>
                  </a:cubicBezTo>
                  <a:cubicBezTo>
                    <a:pt x="3173" y="30"/>
                    <a:pt x="2847" y="1"/>
                    <a:pt x="2492"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2"/>
            <p:cNvSpPr/>
            <p:nvPr/>
          </p:nvSpPr>
          <p:spPr>
            <a:xfrm>
              <a:off x="-338600" y="1393075"/>
              <a:ext cx="109000" cy="123825"/>
            </a:xfrm>
            <a:custGeom>
              <a:rect b="b" l="l" r="r" t="t"/>
              <a:pathLst>
                <a:path extrusionOk="0" h="4953" w="4360">
                  <a:moveTo>
                    <a:pt x="2224" y="564"/>
                  </a:moveTo>
                  <a:cubicBezTo>
                    <a:pt x="2580" y="564"/>
                    <a:pt x="2847" y="624"/>
                    <a:pt x="3025" y="772"/>
                  </a:cubicBezTo>
                  <a:cubicBezTo>
                    <a:pt x="3203" y="950"/>
                    <a:pt x="3292" y="1128"/>
                    <a:pt x="3292" y="1365"/>
                  </a:cubicBezTo>
                  <a:cubicBezTo>
                    <a:pt x="3292" y="1513"/>
                    <a:pt x="3232" y="1661"/>
                    <a:pt x="3143" y="1810"/>
                  </a:cubicBezTo>
                  <a:cubicBezTo>
                    <a:pt x="3054" y="1958"/>
                    <a:pt x="2936" y="2047"/>
                    <a:pt x="2758" y="2106"/>
                  </a:cubicBezTo>
                  <a:cubicBezTo>
                    <a:pt x="2580" y="2165"/>
                    <a:pt x="2372" y="2195"/>
                    <a:pt x="2046" y="2195"/>
                  </a:cubicBezTo>
                  <a:lnTo>
                    <a:pt x="653" y="2195"/>
                  </a:lnTo>
                  <a:lnTo>
                    <a:pt x="653" y="564"/>
                  </a:lnTo>
                  <a:close/>
                  <a:moveTo>
                    <a:pt x="0" y="1"/>
                  </a:moveTo>
                  <a:lnTo>
                    <a:pt x="0" y="4953"/>
                  </a:lnTo>
                  <a:lnTo>
                    <a:pt x="653" y="4953"/>
                  </a:lnTo>
                  <a:lnTo>
                    <a:pt x="653" y="2758"/>
                  </a:lnTo>
                  <a:lnTo>
                    <a:pt x="1424" y="2758"/>
                  </a:lnTo>
                  <a:cubicBezTo>
                    <a:pt x="1572" y="2758"/>
                    <a:pt x="1690" y="2758"/>
                    <a:pt x="1779" y="2788"/>
                  </a:cubicBezTo>
                  <a:cubicBezTo>
                    <a:pt x="1868" y="2818"/>
                    <a:pt x="1987" y="2847"/>
                    <a:pt x="2076" y="2907"/>
                  </a:cubicBezTo>
                  <a:cubicBezTo>
                    <a:pt x="2165" y="2996"/>
                    <a:pt x="2283" y="3085"/>
                    <a:pt x="2402" y="3263"/>
                  </a:cubicBezTo>
                  <a:cubicBezTo>
                    <a:pt x="2521" y="3411"/>
                    <a:pt x="2699" y="3648"/>
                    <a:pt x="2876" y="3944"/>
                  </a:cubicBezTo>
                  <a:lnTo>
                    <a:pt x="3529" y="4953"/>
                  </a:lnTo>
                  <a:lnTo>
                    <a:pt x="4359" y="4953"/>
                  </a:lnTo>
                  <a:lnTo>
                    <a:pt x="3499" y="3618"/>
                  </a:lnTo>
                  <a:cubicBezTo>
                    <a:pt x="3321" y="3351"/>
                    <a:pt x="3143" y="3144"/>
                    <a:pt x="2965" y="2966"/>
                  </a:cubicBezTo>
                  <a:cubicBezTo>
                    <a:pt x="2876" y="2877"/>
                    <a:pt x="2728" y="2788"/>
                    <a:pt x="2550" y="2699"/>
                  </a:cubicBezTo>
                  <a:cubicBezTo>
                    <a:pt x="3025" y="2640"/>
                    <a:pt x="3381" y="2492"/>
                    <a:pt x="3618" y="2254"/>
                  </a:cubicBezTo>
                  <a:cubicBezTo>
                    <a:pt x="3855" y="2017"/>
                    <a:pt x="3944" y="1721"/>
                    <a:pt x="3944" y="1365"/>
                  </a:cubicBezTo>
                  <a:cubicBezTo>
                    <a:pt x="3944" y="1098"/>
                    <a:pt x="3885" y="831"/>
                    <a:pt x="3736" y="624"/>
                  </a:cubicBezTo>
                  <a:cubicBezTo>
                    <a:pt x="3618" y="386"/>
                    <a:pt x="3440" y="238"/>
                    <a:pt x="3203" y="149"/>
                  </a:cubicBezTo>
                  <a:cubicBezTo>
                    <a:pt x="2965" y="60"/>
                    <a:pt x="2639" y="1"/>
                    <a:pt x="2194"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2"/>
            <p:cNvSpPr/>
            <p:nvPr/>
          </p:nvSpPr>
          <p:spPr>
            <a:xfrm>
              <a:off x="-214075" y="1393075"/>
              <a:ext cx="102325" cy="123825"/>
            </a:xfrm>
            <a:custGeom>
              <a:rect b="b" l="l" r="r" t="t"/>
              <a:pathLst>
                <a:path extrusionOk="0" h="4953" w="4093">
                  <a:moveTo>
                    <a:pt x="1691" y="594"/>
                  </a:moveTo>
                  <a:cubicBezTo>
                    <a:pt x="2076" y="594"/>
                    <a:pt x="2373" y="624"/>
                    <a:pt x="2551" y="683"/>
                  </a:cubicBezTo>
                  <a:cubicBezTo>
                    <a:pt x="2788" y="801"/>
                    <a:pt x="2995" y="979"/>
                    <a:pt x="3173" y="1246"/>
                  </a:cubicBezTo>
                  <a:cubicBezTo>
                    <a:pt x="3322" y="1543"/>
                    <a:pt x="3411" y="1928"/>
                    <a:pt x="3411" y="2462"/>
                  </a:cubicBezTo>
                  <a:cubicBezTo>
                    <a:pt x="3411" y="2818"/>
                    <a:pt x="3381" y="3144"/>
                    <a:pt x="3292" y="3411"/>
                  </a:cubicBezTo>
                  <a:cubicBezTo>
                    <a:pt x="3203" y="3678"/>
                    <a:pt x="3084" y="3885"/>
                    <a:pt x="2936" y="4033"/>
                  </a:cubicBezTo>
                  <a:cubicBezTo>
                    <a:pt x="2818" y="4152"/>
                    <a:pt x="2669" y="4241"/>
                    <a:pt x="2491" y="4300"/>
                  </a:cubicBezTo>
                  <a:cubicBezTo>
                    <a:pt x="2284" y="4360"/>
                    <a:pt x="2047" y="4389"/>
                    <a:pt x="1720" y="4389"/>
                  </a:cubicBezTo>
                  <a:lnTo>
                    <a:pt x="653" y="4389"/>
                  </a:lnTo>
                  <a:lnTo>
                    <a:pt x="653" y="594"/>
                  </a:lnTo>
                  <a:close/>
                  <a:moveTo>
                    <a:pt x="1" y="1"/>
                  </a:moveTo>
                  <a:lnTo>
                    <a:pt x="1" y="4953"/>
                  </a:lnTo>
                  <a:lnTo>
                    <a:pt x="1780" y="4953"/>
                  </a:lnTo>
                  <a:cubicBezTo>
                    <a:pt x="2076" y="4953"/>
                    <a:pt x="2343" y="4923"/>
                    <a:pt x="2580" y="4893"/>
                  </a:cubicBezTo>
                  <a:cubicBezTo>
                    <a:pt x="2818" y="4834"/>
                    <a:pt x="3025" y="4745"/>
                    <a:pt x="3173" y="4626"/>
                  </a:cubicBezTo>
                  <a:cubicBezTo>
                    <a:pt x="3351" y="4508"/>
                    <a:pt x="3500" y="4360"/>
                    <a:pt x="3618" y="4182"/>
                  </a:cubicBezTo>
                  <a:cubicBezTo>
                    <a:pt x="3766" y="4004"/>
                    <a:pt x="3885" y="3737"/>
                    <a:pt x="3974" y="3470"/>
                  </a:cubicBezTo>
                  <a:cubicBezTo>
                    <a:pt x="4063" y="3174"/>
                    <a:pt x="4093" y="2847"/>
                    <a:pt x="4093" y="2462"/>
                  </a:cubicBezTo>
                  <a:cubicBezTo>
                    <a:pt x="4093" y="2017"/>
                    <a:pt x="4033" y="1632"/>
                    <a:pt x="3915" y="1276"/>
                  </a:cubicBezTo>
                  <a:cubicBezTo>
                    <a:pt x="3766" y="950"/>
                    <a:pt x="3588" y="653"/>
                    <a:pt x="3322" y="446"/>
                  </a:cubicBezTo>
                  <a:cubicBezTo>
                    <a:pt x="3114" y="268"/>
                    <a:pt x="2877" y="149"/>
                    <a:pt x="2580" y="90"/>
                  </a:cubicBezTo>
                  <a:cubicBezTo>
                    <a:pt x="2373" y="31"/>
                    <a:pt x="2106" y="1"/>
                    <a:pt x="1720"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2"/>
            <p:cNvSpPr/>
            <p:nvPr/>
          </p:nvSpPr>
          <p:spPr>
            <a:xfrm>
              <a:off x="-45800" y="1391600"/>
              <a:ext cx="109725" cy="127525"/>
            </a:xfrm>
            <a:custGeom>
              <a:rect b="b" l="l" r="r" t="t"/>
              <a:pathLst>
                <a:path extrusionOk="0" h="5101" w="4389">
                  <a:moveTo>
                    <a:pt x="2343" y="1"/>
                  </a:moveTo>
                  <a:cubicBezTo>
                    <a:pt x="1898" y="1"/>
                    <a:pt x="1513" y="90"/>
                    <a:pt x="1127" y="297"/>
                  </a:cubicBezTo>
                  <a:cubicBezTo>
                    <a:pt x="771" y="475"/>
                    <a:pt x="505" y="772"/>
                    <a:pt x="297" y="1157"/>
                  </a:cubicBezTo>
                  <a:cubicBezTo>
                    <a:pt x="89" y="1542"/>
                    <a:pt x="1" y="1987"/>
                    <a:pt x="1" y="2521"/>
                  </a:cubicBezTo>
                  <a:cubicBezTo>
                    <a:pt x="1" y="2995"/>
                    <a:pt x="89" y="3410"/>
                    <a:pt x="267" y="3826"/>
                  </a:cubicBezTo>
                  <a:cubicBezTo>
                    <a:pt x="445" y="4241"/>
                    <a:pt x="683" y="4567"/>
                    <a:pt x="1038" y="4774"/>
                  </a:cubicBezTo>
                  <a:cubicBezTo>
                    <a:pt x="1364" y="5012"/>
                    <a:pt x="1780" y="5101"/>
                    <a:pt x="2313" y="5101"/>
                  </a:cubicBezTo>
                  <a:cubicBezTo>
                    <a:pt x="2847" y="5101"/>
                    <a:pt x="3292" y="4952"/>
                    <a:pt x="3648" y="4685"/>
                  </a:cubicBezTo>
                  <a:cubicBezTo>
                    <a:pt x="4003" y="4389"/>
                    <a:pt x="4241" y="4003"/>
                    <a:pt x="4389" y="3440"/>
                  </a:cubicBezTo>
                  <a:lnTo>
                    <a:pt x="3737" y="3292"/>
                  </a:lnTo>
                  <a:cubicBezTo>
                    <a:pt x="3648" y="3707"/>
                    <a:pt x="3470" y="4003"/>
                    <a:pt x="3203" y="4241"/>
                  </a:cubicBezTo>
                  <a:cubicBezTo>
                    <a:pt x="2936" y="4448"/>
                    <a:pt x="2640" y="4537"/>
                    <a:pt x="2284" y="4537"/>
                  </a:cubicBezTo>
                  <a:cubicBezTo>
                    <a:pt x="1958" y="4537"/>
                    <a:pt x="1691" y="4478"/>
                    <a:pt x="1424" y="4300"/>
                  </a:cubicBezTo>
                  <a:cubicBezTo>
                    <a:pt x="1187" y="4152"/>
                    <a:pt x="979" y="3915"/>
                    <a:pt x="860" y="3618"/>
                  </a:cubicBezTo>
                  <a:cubicBezTo>
                    <a:pt x="742" y="3292"/>
                    <a:pt x="683" y="2936"/>
                    <a:pt x="683" y="2521"/>
                  </a:cubicBezTo>
                  <a:cubicBezTo>
                    <a:pt x="683" y="2165"/>
                    <a:pt x="742" y="1869"/>
                    <a:pt x="831" y="1542"/>
                  </a:cubicBezTo>
                  <a:cubicBezTo>
                    <a:pt x="920" y="1246"/>
                    <a:pt x="1127" y="1009"/>
                    <a:pt x="1364" y="831"/>
                  </a:cubicBezTo>
                  <a:cubicBezTo>
                    <a:pt x="1631" y="623"/>
                    <a:pt x="1958" y="534"/>
                    <a:pt x="2313" y="534"/>
                  </a:cubicBezTo>
                  <a:cubicBezTo>
                    <a:pt x="2669" y="534"/>
                    <a:pt x="2936" y="623"/>
                    <a:pt x="3144" y="801"/>
                  </a:cubicBezTo>
                  <a:cubicBezTo>
                    <a:pt x="3381" y="949"/>
                    <a:pt x="3529" y="1216"/>
                    <a:pt x="3648" y="1572"/>
                  </a:cubicBezTo>
                  <a:lnTo>
                    <a:pt x="4300" y="1424"/>
                  </a:lnTo>
                  <a:cubicBezTo>
                    <a:pt x="4152" y="979"/>
                    <a:pt x="3915" y="623"/>
                    <a:pt x="3588" y="356"/>
                  </a:cubicBezTo>
                  <a:cubicBezTo>
                    <a:pt x="3262" y="119"/>
                    <a:pt x="2847" y="1"/>
                    <a:pt x="2343"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2"/>
            <p:cNvSpPr/>
            <p:nvPr/>
          </p:nvSpPr>
          <p:spPr>
            <a:xfrm>
              <a:off x="83925" y="1393075"/>
              <a:ext cx="97125" cy="123825"/>
            </a:xfrm>
            <a:custGeom>
              <a:rect b="b" l="l" r="r" t="t"/>
              <a:pathLst>
                <a:path extrusionOk="0" h="4953" w="3885">
                  <a:moveTo>
                    <a:pt x="1" y="1"/>
                  </a:moveTo>
                  <a:lnTo>
                    <a:pt x="1" y="4953"/>
                  </a:lnTo>
                  <a:lnTo>
                    <a:pt x="623" y="4953"/>
                  </a:lnTo>
                  <a:lnTo>
                    <a:pt x="623" y="1068"/>
                  </a:lnTo>
                  <a:lnTo>
                    <a:pt x="3233" y="4953"/>
                  </a:lnTo>
                  <a:lnTo>
                    <a:pt x="3885" y="4953"/>
                  </a:lnTo>
                  <a:lnTo>
                    <a:pt x="3885" y="1"/>
                  </a:lnTo>
                  <a:lnTo>
                    <a:pt x="3262" y="1"/>
                  </a:lnTo>
                  <a:lnTo>
                    <a:pt x="3262" y="3915"/>
                  </a:lnTo>
                  <a:lnTo>
                    <a:pt x="65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2"/>
            <p:cNvSpPr/>
            <p:nvPr/>
          </p:nvSpPr>
          <p:spPr>
            <a:xfrm>
              <a:off x="199575" y="1393075"/>
              <a:ext cx="97875" cy="123825"/>
            </a:xfrm>
            <a:custGeom>
              <a:rect b="b" l="l" r="r" t="t"/>
              <a:pathLst>
                <a:path extrusionOk="0" h="4953" w="3915">
                  <a:moveTo>
                    <a:pt x="0" y="1"/>
                  </a:moveTo>
                  <a:lnTo>
                    <a:pt x="0" y="594"/>
                  </a:lnTo>
                  <a:lnTo>
                    <a:pt x="1631" y="594"/>
                  </a:lnTo>
                  <a:lnTo>
                    <a:pt x="1631" y="4953"/>
                  </a:lnTo>
                  <a:lnTo>
                    <a:pt x="2283" y="4953"/>
                  </a:lnTo>
                  <a:lnTo>
                    <a:pt x="2283" y="594"/>
                  </a:lnTo>
                  <a:lnTo>
                    <a:pt x="3914" y="594"/>
                  </a:lnTo>
                  <a:lnTo>
                    <a:pt x="3914"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2"/>
            <p:cNvSpPr/>
            <p:nvPr/>
          </p:nvSpPr>
          <p:spPr>
            <a:xfrm>
              <a:off x="314475" y="1393075"/>
              <a:ext cx="108975" cy="123825"/>
            </a:xfrm>
            <a:custGeom>
              <a:rect b="b" l="l" r="r" t="t"/>
              <a:pathLst>
                <a:path extrusionOk="0" h="4953" w="4359">
                  <a:moveTo>
                    <a:pt x="2224" y="564"/>
                  </a:moveTo>
                  <a:cubicBezTo>
                    <a:pt x="2609" y="564"/>
                    <a:pt x="2876" y="624"/>
                    <a:pt x="3025" y="772"/>
                  </a:cubicBezTo>
                  <a:cubicBezTo>
                    <a:pt x="3202" y="950"/>
                    <a:pt x="3291" y="1128"/>
                    <a:pt x="3291" y="1365"/>
                  </a:cubicBezTo>
                  <a:cubicBezTo>
                    <a:pt x="3291" y="1513"/>
                    <a:pt x="3262" y="1661"/>
                    <a:pt x="3173" y="1810"/>
                  </a:cubicBezTo>
                  <a:cubicBezTo>
                    <a:pt x="3084" y="1958"/>
                    <a:pt x="2936" y="2047"/>
                    <a:pt x="2787" y="2106"/>
                  </a:cubicBezTo>
                  <a:cubicBezTo>
                    <a:pt x="2609" y="2165"/>
                    <a:pt x="2372" y="2195"/>
                    <a:pt x="2076" y="2195"/>
                  </a:cubicBezTo>
                  <a:lnTo>
                    <a:pt x="652" y="2195"/>
                  </a:lnTo>
                  <a:lnTo>
                    <a:pt x="652" y="564"/>
                  </a:lnTo>
                  <a:close/>
                  <a:moveTo>
                    <a:pt x="0" y="1"/>
                  </a:moveTo>
                  <a:lnTo>
                    <a:pt x="0" y="4953"/>
                  </a:lnTo>
                  <a:lnTo>
                    <a:pt x="652" y="4953"/>
                  </a:lnTo>
                  <a:lnTo>
                    <a:pt x="652" y="2758"/>
                  </a:lnTo>
                  <a:lnTo>
                    <a:pt x="1423" y="2758"/>
                  </a:lnTo>
                  <a:cubicBezTo>
                    <a:pt x="1601" y="2758"/>
                    <a:pt x="1720" y="2758"/>
                    <a:pt x="1779" y="2788"/>
                  </a:cubicBezTo>
                  <a:cubicBezTo>
                    <a:pt x="1898" y="2818"/>
                    <a:pt x="1987" y="2847"/>
                    <a:pt x="2076" y="2907"/>
                  </a:cubicBezTo>
                  <a:cubicBezTo>
                    <a:pt x="2194" y="2996"/>
                    <a:pt x="2283" y="3085"/>
                    <a:pt x="2431" y="3263"/>
                  </a:cubicBezTo>
                  <a:cubicBezTo>
                    <a:pt x="2550" y="3411"/>
                    <a:pt x="2698" y="3648"/>
                    <a:pt x="2906" y="3944"/>
                  </a:cubicBezTo>
                  <a:lnTo>
                    <a:pt x="3558" y="4953"/>
                  </a:lnTo>
                  <a:lnTo>
                    <a:pt x="4359" y="4953"/>
                  </a:lnTo>
                  <a:lnTo>
                    <a:pt x="3499" y="3618"/>
                  </a:lnTo>
                  <a:cubicBezTo>
                    <a:pt x="3351" y="3351"/>
                    <a:pt x="3143" y="3144"/>
                    <a:pt x="2965" y="2966"/>
                  </a:cubicBezTo>
                  <a:cubicBezTo>
                    <a:pt x="2876" y="2877"/>
                    <a:pt x="2758" y="2788"/>
                    <a:pt x="2580" y="2699"/>
                  </a:cubicBezTo>
                  <a:cubicBezTo>
                    <a:pt x="3054" y="2640"/>
                    <a:pt x="3410" y="2492"/>
                    <a:pt x="3618" y="2254"/>
                  </a:cubicBezTo>
                  <a:cubicBezTo>
                    <a:pt x="3855" y="2017"/>
                    <a:pt x="3973" y="1721"/>
                    <a:pt x="3973" y="1365"/>
                  </a:cubicBezTo>
                  <a:cubicBezTo>
                    <a:pt x="3973" y="1098"/>
                    <a:pt x="3884" y="831"/>
                    <a:pt x="3766" y="624"/>
                  </a:cubicBezTo>
                  <a:cubicBezTo>
                    <a:pt x="3618" y="386"/>
                    <a:pt x="3440" y="238"/>
                    <a:pt x="3202" y="149"/>
                  </a:cubicBezTo>
                  <a:cubicBezTo>
                    <a:pt x="2965" y="60"/>
                    <a:pt x="2639" y="1"/>
                    <a:pt x="2194"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2"/>
            <p:cNvSpPr/>
            <p:nvPr/>
          </p:nvSpPr>
          <p:spPr>
            <a:xfrm>
              <a:off x="438250" y="1393075"/>
              <a:ext cx="77875" cy="123825"/>
            </a:xfrm>
            <a:custGeom>
              <a:rect b="b" l="l" r="r" t="t"/>
              <a:pathLst>
                <a:path extrusionOk="0" h="4953" w="3115">
                  <a:moveTo>
                    <a:pt x="1" y="1"/>
                  </a:moveTo>
                  <a:lnTo>
                    <a:pt x="1" y="4953"/>
                  </a:lnTo>
                  <a:lnTo>
                    <a:pt x="3114" y="4953"/>
                  </a:lnTo>
                  <a:lnTo>
                    <a:pt x="3114" y="4389"/>
                  </a:lnTo>
                  <a:lnTo>
                    <a:pt x="683" y="4389"/>
                  </a:lnTo>
                  <a:lnTo>
                    <a:pt x="68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2"/>
            <p:cNvSpPr/>
            <p:nvPr/>
          </p:nvSpPr>
          <p:spPr>
            <a:xfrm>
              <a:off x="527950" y="1465000"/>
              <a:ext cx="46725" cy="14850"/>
            </a:xfrm>
            <a:custGeom>
              <a:rect b="b" l="l" r="r" t="t"/>
              <a:pathLst>
                <a:path extrusionOk="0" h="594" w="1869">
                  <a:moveTo>
                    <a:pt x="1" y="0"/>
                  </a:moveTo>
                  <a:lnTo>
                    <a:pt x="1" y="593"/>
                  </a:lnTo>
                  <a:lnTo>
                    <a:pt x="1869" y="593"/>
                  </a:lnTo>
                  <a:lnTo>
                    <a:pt x="1869"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2"/>
            <p:cNvSpPr/>
            <p:nvPr/>
          </p:nvSpPr>
          <p:spPr>
            <a:xfrm>
              <a:off x="582075" y="1393075"/>
              <a:ext cx="85275" cy="123825"/>
            </a:xfrm>
            <a:custGeom>
              <a:rect b="b" l="l" r="r" t="t"/>
              <a:pathLst>
                <a:path extrusionOk="0" h="4953" w="3411">
                  <a:moveTo>
                    <a:pt x="2135" y="979"/>
                  </a:moveTo>
                  <a:lnTo>
                    <a:pt x="2135" y="3233"/>
                  </a:lnTo>
                  <a:lnTo>
                    <a:pt x="593" y="3233"/>
                  </a:lnTo>
                  <a:lnTo>
                    <a:pt x="2135" y="979"/>
                  </a:lnTo>
                  <a:close/>
                  <a:moveTo>
                    <a:pt x="2254" y="1"/>
                  </a:moveTo>
                  <a:lnTo>
                    <a:pt x="0" y="3233"/>
                  </a:lnTo>
                  <a:lnTo>
                    <a:pt x="0" y="3767"/>
                  </a:lnTo>
                  <a:lnTo>
                    <a:pt x="2135" y="3767"/>
                  </a:lnTo>
                  <a:lnTo>
                    <a:pt x="2135" y="4953"/>
                  </a:lnTo>
                  <a:lnTo>
                    <a:pt x="2758" y="4953"/>
                  </a:lnTo>
                  <a:lnTo>
                    <a:pt x="2758" y="3767"/>
                  </a:lnTo>
                  <a:lnTo>
                    <a:pt x="3410" y="3767"/>
                  </a:lnTo>
                  <a:lnTo>
                    <a:pt x="3410" y="3233"/>
                  </a:lnTo>
                  <a:lnTo>
                    <a:pt x="2758" y="3233"/>
                  </a:lnTo>
                  <a:lnTo>
                    <a:pt x="2758"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2"/>
            <p:cNvSpPr/>
            <p:nvPr/>
          </p:nvSpPr>
          <p:spPr>
            <a:xfrm>
              <a:off x="681400" y="1393075"/>
              <a:ext cx="81575" cy="123825"/>
            </a:xfrm>
            <a:custGeom>
              <a:rect b="b" l="l" r="r" t="t"/>
              <a:pathLst>
                <a:path extrusionOk="0" h="4953" w="3263">
                  <a:moveTo>
                    <a:pt x="1720" y="1"/>
                  </a:moveTo>
                  <a:cubicBezTo>
                    <a:pt x="1246" y="1"/>
                    <a:pt x="860" y="119"/>
                    <a:pt x="594" y="357"/>
                  </a:cubicBezTo>
                  <a:cubicBezTo>
                    <a:pt x="297" y="594"/>
                    <a:pt x="149" y="950"/>
                    <a:pt x="119" y="1424"/>
                  </a:cubicBezTo>
                  <a:lnTo>
                    <a:pt x="742" y="1483"/>
                  </a:lnTo>
                  <a:cubicBezTo>
                    <a:pt x="742" y="1187"/>
                    <a:pt x="831" y="920"/>
                    <a:pt x="1009" y="772"/>
                  </a:cubicBezTo>
                  <a:cubicBezTo>
                    <a:pt x="1187" y="594"/>
                    <a:pt x="1394" y="505"/>
                    <a:pt x="1691" y="505"/>
                  </a:cubicBezTo>
                  <a:cubicBezTo>
                    <a:pt x="1987" y="505"/>
                    <a:pt x="2195" y="564"/>
                    <a:pt x="2373" y="742"/>
                  </a:cubicBezTo>
                  <a:cubicBezTo>
                    <a:pt x="2551" y="920"/>
                    <a:pt x="2639" y="1098"/>
                    <a:pt x="2639" y="1365"/>
                  </a:cubicBezTo>
                  <a:cubicBezTo>
                    <a:pt x="2639" y="1572"/>
                    <a:pt x="2551" y="1839"/>
                    <a:pt x="2343" y="2076"/>
                  </a:cubicBezTo>
                  <a:cubicBezTo>
                    <a:pt x="2165" y="2343"/>
                    <a:pt x="1809" y="2699"/>
                    <a:pt x="1246" y="3144"/>
                  </a:cubicBezTo>
                  <a:cubicBezTo>
                    <a:pt x="920" y="3411"/>
                    <a:pt x="653" y="3678"/>
                    <a:pt x="475" y="3885"/>
                  </a:cubicBezTo>
                  <a:cubicBezTo>
                    <a:pt x="267" y="4093"/>
                    <a:pt x="149" y="4330"/>
                    <a:pt x="60" y="4538"/>
                  </a:cubicBezTo>
                  <a:cubicBezTo>
                    <a:pt x="1" y="4686"/>
                    <a:pt x="1" y="4804"/>
                    <a:pt x="1" y="4953"/>
                  </a:cubicBezTo>
                  <a:lnTo>
                    <a:pt x="3262" y="4953"/>
                  </a:lnTo>
                  <a:lnTo>
                    <a:pt x="3262" y="4389"/>
                  </a:lnTo>
                  <a:lnTo>
                    <a:pt x="831" y="4389"/>
                  </a:lnTo>
                  <a:cubicBezTo>
                    <a:pt x="890" y="4271"/>
                    <a:pt x="979" y="4152"/>
                    <a:pt x="1098" y="4063"/>
                  </a:cubicBezTo>
                  <a:cubicBezTo>
                    <a:pt x="1187" y="3944"/>
                    <a:pt x="1424" y="3737"/>
                    <a:pt x="1809" y="3440"/>
                  </a:cubicBezTo>
                  <a:cubicBezTo>
                    <a:pt x="2224" y="3055"/>
                    <a:pt x="2551" y="2758"/>
                    <a:pt x="2728" y="2551"/>
                  </a:cubicBezTo>
                  <a:cubicBezTo>
                    <a:pt x="2936" y="2343"/>
                    <a:pt x="3055" y="2136"/>
                    <a:pt x="3144" y="1958"/>
                  </a:cubicBezTo>
                  <a:cubicBezTo>
                    <a:pt x="3233" y="1750"/>
                    <a:pt x="3262" y="1572"/>
                    <a:pt x="3262" y="1365"/>
                  </a:cubicBezTo>
                  <a:cubicBezTo>
                    <a:pt x="3262" y="979"/>
                    <a:pt x="3114" y="653"/>
                    <a:pt x="2847" y="386"/>
                  </a:cubicBezTo>
                  <a:cubicBezTo>
                    <a:pt x="2580" y="119"/>
                    <a:pt x="2195" y="1"/>
                    <a:pt x="1720"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2"/>
            <p:cNvSpPr/>
            <p:nvPr/>
          </p:nvSpPr>
          <p:spPr>
            <a:xfrm>
              <a:off x="828175" y="1391600"/>
              <a:ext cx="98625" cy="127525"/>
            </a:xfrm>
            <a:custGeom>
              <a:rect b="b" l="l" r="r" t="t"/>
              <a:pathLst>
                <a:path extrusionOk="0" h="5101" w="3945">
                  <a:moveTo>
                    <a:pt x="1928" y="1"/>
                  </a:moveTo>
                  <a:cubicBezTo>
                    <a:pt x="1602" y="1"/>
                    <a:pt x="1275" y="30"/>
                    <a:pt x="1009" y="149"/>
                  </a:cubicBezTo>
                  <a:cubicBezTo>
                    <a:pt x="742" y="267"/>
                    <a:pt x="534" y="445"/>
                    <a:pt x="386" y="653"/>
                  </a:cubicBezTo>
                  <a:cubicBezTo>
                    <a:pt x="238" y="860"/>
                    <a:pt x="178" y="1098"/>
                    <a:pt x="178" y="1365"/>
                  </a:cubicBezTo>
                  <a:cubicBezTo>
                    <a:pt x="178" y="1572"/>
                    <a:pt x="238" y="1780"/>
                    <a:pt x="356" y="1958"/>
                  </a:cubicBezTo>
                  <a:cubicBezTo>
                    <a:pt x="475" y="2165"/>
                    <a:pt x="653" y="2313"/>
                    <a:pt x="890" y="2432"/>
                  </a:cubicBezTo>
                  <a:cubicBezTo>
                    <a:pt x="1068" y="2521"/>
                    <a:pt x="1394" y="2640"/>
                    <a:pt x="1839" y="2728"/>
                  </a:cubicBezTo>
                  <a:cubicBezTo>
                    <a:pt x="2284" y="2847"/>
                    <a:pt x="2580" y="2936"/>
                    <a:pt x="2728" y="2966"/>
                  </a:cubicBezTo>
                  <a:cubicBezTo>
                    <a:pt x="2936" y="3055"/>
                    <a:pt x="3084" y="3144"/>
                    <a:pt x="3173" y="3262"/>
                  </a:cubicBezTo>
                  <a:cubicBezTo>
                    <a:pt x="3262" y="3381"/>
                    <a:pt x="3292" y="3529"/>
                    <a:pt x="3292" y="3677"/>
                  </a:cubicBezTo>
                  <a:cubicBezTo>
                    <a:pt x="3292" y="3826"/>
                    <a:pt x="3262" y="3974"/>
                    <a:pt x="3173" y="4092"/>
                  </a:cubicBezTo>
                  <a:cubicBezTo>
                    <a:pt x="3055" y="4241"/>
                    <a:pt x="2936" y="4330"/>
                    <a:pt x="2728" y="4419"/>
                  </a:cubicBezTo>
                  <a:cubicBezTo>
                    <a:pt x="2550" y="4478"/>
                    <a:pt x="2313" y="4508"/>
                    <a:pt x="2076" y="4508"/>
                  </a:cubicBezTo>
                  <a:cubicBezTo>
                    <a:pt x="1780" y="4508"/>
                    <a:pt x="1542" y="4478"/>
                    <a:pt x="1305" y="4359"/>
                  </a:cubicBezTo>
                  <a:cubicBezTo>
                    <a:pt x="1098" y="4270"/>
                    <a:pt x="920" y="4152"/>
                    <a:pt x="801" y="3974"/>
                  </a:cubicBezTo>
                  <a:cubicBezTo>
                    <a:pt x="712" y="3826"/>
                    <a:pt x="653" y="3618"/>
                    <a:pt x="623" y="3381"/>
                  </a:cubicBezTo>
                  <a:lnTo>
                    <a:pt x="0" y="3440"/>
                  </a:lnTo>
                  <a:cubicBezTo>
                    <a:pt x="0" y="3766"/>
                    <a:pt x="89" y="4063"/>
                    <a:pt x="267" y="4330"/>
                  </a:cubicBezTo>
                  <a:cubicBezTo>
                    <a:pt x="445" y="4597"/>
                    <a:pt x="682" y="4774"/>
                    <a:pt x="979" y="4923"/>
                  </a:cubicBezTo>
                  <a:cubicBezTo>
                    <a:pt x="1275" y="5041"/>
                    <a:pt x="1661" y="5101"/>
                    <a:pt x="2106" y="5101"/>
                  </a:cubicBezTo>
                  <a:cubicBezTo>
                    <a:pt x="2462" y="5101"/>
                    <a:pt x="2788" y="5041"/>
                    <a:pt x="3055" y="4923"/>
                  </a:cubicBezTo>
                  <a:cubicBezTo>
                    <a:pt x="3351" y="4774"/>
                    <a:pt x="3559" y="4597"/>
                    <a:pt x="3707" y="4359"/>
                  </a:cubicBezTo>
                  <a:cubicBezTo>
                    <a:pt x="3855" y="4122"/>
                    <a:pt x="3944" y="3885"/>
                    <a:pt x="3944" y="3618"/>
                  </a:cubicBezTo>
                  <a:cubicBezTo>
                    <a:pt x="3944" y="3351"/>
                    <a:pt x="3855" y="3114"/>
                    <a:pt x="3737" y="2906"/>
                  </a:cubicBezTo>
                  <a:cubicBezTo>
                    <a:pt x="3588" y="2728"/>
                    <a:pt x="3381" y="2551"/>
                    <a:pt x="3084" y="2402"/>
                  </a:cubicBezTo>
                  <a:cubicBezTo>
                    <a:pt x="2906" y="2313"/>
                    <a:pt x="2521" y="2224"/>
                    <a:pt x="1987" y="2106"/>
                  </a:cubicBezTo>
                  <a:cubicBezTo>
                    <a:pt x="1453" y="1987"/>
                    <a:pt x="1127" y="1869"/>
                    <a:pt x="1009" y="1750"/>
                  </a:cubicBezTo>
                  <a:cubicBezTo>
                    <a:pt x="890" y="1631"/>
                    <a:pt x="801" y="1483"/>
                    <a:pt x="801" y="1305"/>
                  </a:cubicBezTo>
                  <a:cubicBezTo>
                    <a:pt x="801" y="1098"/>
                    <a:pt x="890" y="920"/>
                    <a:pt x="1098" y="772"/>
                  </a:cubicBezTo>
                  <a:cubicBezTo>
                    <a:pt x="1275" y="623"/>
                    <a:pt x="1542" y="564"/>
                    <a:pt x="1957" y="564"/>
                  </a:cubicBezTo>
                  <a:cubicBezTo>
                    <a:pt x="2343" y="564"/>
                    <a:pt x="2610" y="653"/>
                    <a:pt x="2817" y="801"/>
                  </a:cubicBezTo>
                  <a:cubicBezTo>
                    <a:pt x="2995" y="949"/>
                    <a:pt x="3114" y="1187"/>
                    <a:pt x="3144" y="1513"/>
                  </a:cubicBezTo>
                  <a:lnTo>
                    <a:pt x="3796" y="1453"/>
                  </a:lnTo>
                  <a:cubicBezTo>
                    <a:pt x="3766" y="1187"/>
                    <a:pt x="3707" y="920"/>
                    <a:pt x="3529" y="683"/>
                  </a:cubicBezTo>
                  <a:cubicBezTo>
                    <a:pt x="3381" y="445"/>
                    <a:pt x="3173" y="267"/>
                    <a:pt x="2906" y="178"/>
                  </a:cubicBezTo>
                  <a:cubicBezTo>
                    <a:pt x="2610" y="60"/>
                    <a:pt x="2284" y="1"/>
                    <a:pt x="1928"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2"/>
            <p:cNvSpPr/>
            <p:nvPr/>
          </p:nvSpPr>
          <p:spPr>
            <a:xfrm>
              <a:off x="939375" y="1393075"/>
              <a:ext cx="98600" cy="123825"/>
            </a:xfrm>
            <a:custGeom>
              <a:rect b="b" l="l" r="r" t="t"/>
              <a:pathLst>
                <a:path extrusionOk="0" h="4953" w="3944">
                  <a:moveTo>
                    <a:pt x="0" y="1"/>
                  </a:moveTo>
                  <a:lnTo>
                    <a:pt x="0" y="594"/>
                  </a:lnTo>
                  <a:lnTo>
                    <a:pt x="1631" y="594"/>
                  </a:lnTo>
                  <a:lnTo>
                    <a:pt x="1631" y="4953"/>
                  </a:lnTo>
                  <a:lnTo>
                    <a:pt x="2283" y="4953"/>
                  </a:lnTo>
                  <a:lnTo>
                    <a:pt x="2283" y="594"/>
                  </a:lnTo>
                  <a:lnTo>
                    <a:pt x="3944" y="594"/>
                  </a:lnTo>
                  <a:lnTo>
                    <a:pt x="3944"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2"/>
            <p:cNvSpPr/>
            <p:nvPr/>
          </p:nvSpPr>
          <p:spPr>
            <a:xfrm>
              <a:off x="-460925" y="1700725"/>
              <a:ext cx="81575" cy="126775"/>
            </a:xfrm>
            <a:custGeom>
              <a:rect b="b" l="l" r="r" t="t"/>
              <a:pathLst>
                <a:path extrusionOk="0" h="5071" w="3263">
                  <a:moveTo>
                    <a:pt x="1572" y="0"/>
                  </a:moveTo>
                  <a:cubicBezTo>
                    <a:pt x="1157" y="0"/>
                    <a:pt x="831" y="119"/>
                    <a:pt x="564" y="326"/>
                  </a:cubicBezTo>
                  <a:cubicBezTo>
                    <a:pt x="327" y="564"/>
                    <a:pt x="149" y="860"/>
                    <a:pt x="60" y="1275"/>
                  </a:cubicBezTo>
                  <a:lnTo>
                    <a:pt x="683" y="1394"/>
                  </a:lnTo>
                  <a:cubicBezTo>
                    <a:pt x="712" y="1097"/>
                    <a:pt x="831" y="860"/>
                    <a:pt x="979" y="712"/>
                  </a:cubicBezTo>
                  <a:cubicBezTo>
                    <a:pt x="1128" y="564"/>
                    <a:pt x="1335" y="504"/>
                    <a:pt x="1572" y="504"/>
                  </a:cubicBezTo>
                  <a:cubicBezTo>
                    <a:pt x="1810" y="504"/>
                    <a:pt x="2017" y="564"/>
                    <a:pt x="2165" y="712"/>
                  </a:cubicBezTo>
                  <a:cubicBezTo>
                    <a:pt x="2314" y="860"/>
                    <a:pt x="2373" y="1038"/>
                    <a:pt x="2373" y="1275"/>
                  </a:cubicBezTo>
                  <a:cubicBezTo>
                    <a:pt x="2373" y="1542"/>
                    <a:pt x="2284" y="1750"/>
                    <a:pt x="2076" y="1898"/>
                  </a:cubicBezTo>
                  <a:cubicBezTo>
                    <a:pt x="1869" y="2046"/>
                    <a:pt x="1632" y="2105"/>
                    <a:pt x="1365" y="2105"/>
                  </a:cubicBezTo>
                  <a:lnTo>
                    <a:pt x="1276" y="2105"/>
                  </a:lnTo>
                  <a:lnTo>
                    <a:pt x="1216" y="2639"/>
                  </a:lnTo>
                  <a:cubicBezTo>
                    <a:pt x="1365" y="2580"/>
                    <a:pt x="1513" y="2550"/>
                    <a:pt x="1632" y="2550"/>
                  </a:cubicBezTo>
                  <a:cubicBezTo>
                    <a:pt x="1928" y="2550"/>
                    <a:pt x="2165" y="2639"/>
                    <a:pt x="2343" y="2817"/>
                  </a:cubicBezTo>
                  <a:cubicBezTo>
                    <a:pt x="2521" y="3025"/>
                    <a:pt x="2610" y="3232"/>
                    <a:pt x="2610" y="3529"/>
                  </a:cubicBezTo>
                  <a:cubicBezTo>
                    <a:pt x="2610" y="3825"/>
                    <a:pt x="2521" y="4062"/>
                    <a:pt x="2314" y="4270"/>
                  </a:cubicBezTo>
                  <a:cubicBezTo>
                    <a:pt x="2106" y="4448"/>
                    <a:pt x="1869" y="4566"/>
                    <a:pt x="1572" y="4566"/>
                  </a:cubicBezTo>
                  <a:cubicBezTo>
                    <a:pt x="1335" y="4566"/>
                    <a:pt x="1128" y="4478"/>
                    <a:pt x="979" y="4329"/>
                  </a:cubicBezTo>
                  <a:cubicBezTo>
                    <a:pt x="801" y="4181"/>
                    <a:pt x="683" y="3914"/>
                    <a:pt x="623" y="3588"/>
                  </a:cubicBezTo>
                  <a:lnTo>
                    <a:pt x="1" y="3677"/>
                  </a:lnTo>
                  <a:cubicBezTo>
                    <a:pt x="60" y="4062"/>
                    <a:pt x="208" y="4418"/>
                    <a:pt x="505" y="4655"/>
                  </a:cubicBezTo>
                  <a:cubicBezTo>
                    <a:pt x="801" y="4922"/>
                    <a:pt x="1157" y="5071"/>
                    <a:pt x="1572" y="5071"/>
                  </a:cubicBezTo>
                  <a:cubicBezTo>
                    <a:pt x="2076" y="5071"/>
                    <a:pt x="2462" y="4922"/>
                    <a:pt x="2788" y="4596"/>
                  </a:cubicBezTo>
                  <a:cubicBezTo>
                    <a:pt x="3085" y="4300"/>
                    <a:pt x="3262" y="3944"/>
                    <a:pt x="3262" y="3499"/>
                  </a:cubicBezTo>
                  <a:cubicBezTo>
                    <a:pt x="3262" y="3203"/>
                    <a:pt x="3173" y="2936"/>
                    <a:pt x="2996" y="2698"/>
                  </a:cubicBezTo>
                  <a:cubicBezTo>
                    <a:pt x="2847" y="2491"/>
                    <a:pt x="2610" y="2343"/>
                    <a:pt x="2314" y="2283"/>
                  </a:cubicBezTo>
                  <a:cubicBezTo>
                    <a:pt x="2551" y="2194"/>
                    <a:pt x="2729" y="2046"/>
                    <a:pt x="2847" y="1868"/>
                  </a:cubicBezTo>
                  <a:cubicBezTo>
                    <a:pt x="2936" y="1690"/>
                    <a:pt x="2996" y="1512"/>
                    <a:pt x="2996" y="1275"/>
                  </a:cubicBezTo>
                  <a:cubicBezTo>
                    <a:pt x="2996" y="1068"/>
                    <a:pt x="2936" y="860"/>
                    <a:pt x="2818" y="652"/>
                  </a:cubicBezTo>
                  <a:cubicBezTo>
                    <a:pt x="2699" y="445"/>
                    <a:pt x="2521" y="297"/>
                    <a:pt x="2314" y="178"/>
                  </a:cubicBezTo>
                  <a:cubicBezTo>
                    <a:pt x="2076" y="59"/>
                    <a:pt x="1839" y="0"/>
                    <a:pt x="1572"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2"/>
            <p:cNvSpPr/>
            <p:nvPr/>
          </p:nvSpPr>
          <p:spPr>
            <a:xfrm>
              <a:off x="-369750" y="1701450"/>
              <a:ext cx="86025" cy="123825"/>
            </a:xfrm>
            <a:custGeom>
              <a:rect b="b" l="l" r="r" t="t"/>
              <a:pathLst>
                <a:path extrusionOk="0" h="4953" w="3441">
                  <a:moveTo>
                    <a:pt x="2165" y="979"/>
                  </a:moveTo>
                  <a:lnTo>
                    <a:pt x="2165" y="3203"/>
                  </a:lnTo>
                  <a:lnTo>
                    <a:pt x="594" y="3203"/>
                  </a:lnTo>
                  <a:lnTo>
                    <a:pt x="2165" y="979"/>
                  </a:lnTo>
                  <a:close/>
                  <a:moveTo>
                    <a:pt x="2254" y="1"/>
                  </a:moveTo>
                  <a:lnTo>
                    <a:pt x="1" y="3203"/>
                  </a:lnTo>
                  <a:lnTo>
                    <a:pt x="1" y="3767"/>
                  </a:lnTo>
                  <a:lnTo>
                    <a:pt x="2165" y="3767"/>
                  </a:lnTo>
                  <a:lnTo>
                    <a:pt x="2165" y="4953"/>
                  </a:lnTo>
                  <a:lnTo>
                    <a:pt x="2758" y="4953"/>
                  </a:lnTo>
                  <a:lnTo>
                    <a:pt x="2758" y="3767"/>
                  </a:lnTo>
                  <a:lnTo>
                    <a:pt x="3440" y="3767"/>
                  </a:lnTo>
                  <a:lnTo>
                    <a:pt x="3440" y="3203"/>
                  </a:lnTo>
                  <a:lnTo>
                    <a:pt x="2758" y="3203"/>
                  </a:lnTo>
                  <a:lnTo>
                    <a:pt x="2758"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2"/>
            <p:cNvSpPr/>
            <p:nvPr/>
          </p:nvSpPr>
          <p:spPr>
            <a:xfrm>
              <a:off x="-220000" y="1699225"/>
              <a:ext cx="98625" cy="127525"/>
            </a:xfrm>
            <a:custGeom>
              <a:rect b="b" l="l" r="r" t="t"/>
              <a:pathLst>
                <a:path extrusionOk="0" h="5101" w="3945">
                  <a:moveTo>
                    <a:pt x="1928" y="1"/>
                  </a:moveTo>
                  <a:cubicBezTo>
                    <a:pt x="1602" y="1"/>
                    <a:pt x="1305" y="60"/>
                    <a:pt x="1038" y="149"/>
                  </a:cubicBezTo>
                  <a:cubicBezTo>
                    <a:pt x="771" y="268"/>
                    <a:pt x="564" y="446"/>
                    <a:pt x="416" y="653"/>
                  </a:cubicBezTo>
                  <a:cubicBezTo>
                    <a:pt x="267" y="861"/>
                    <a:pt x="208" y="1098"/>
                    <a:pt x="208" y="1365"/>
                  </a:cubicBezTo>
                  <a:cubicBezTo>
                    <a:pt x="208" y="1572"/>
                    <a:pt x="267" y="1780"/>
                    <a:pt x="386" y="1987"/>
                  </a:cubicBezTo>
                  <a:cubicBezTo>
                    <a:pt x="475" y="2165"/>
                    <a:pt x="653" y="2314"/>
                    <a:pt x="890" y="2432"/>
                  </a:cubicBezTo>
                  <a:cubicBezTo>
                    <a:pt x="1098" y="2521"/>
                    <a:pt x="1394" y="2640"/>
                    <a:pt x="1869" y="2758"/>
                  </a:cubicBezTo>
                  <a:cubicBezTo>
                    <a:pt x="2313" y="2847"/>
                    <a:pt x="2610" y="2936"/>
                    <a:pt x="2728" y="2996"/>
                  </a:cubicBezTo>
                  <a:cubicBezTo>
                    <a:pt x="2936" y="3055"/>
                    <a:pt x="3084" y="3174"/>
                    <a:pt x="3173" y="3292"/>
                  </a:cubicBezTo>
                  <a:cubicBezTo>
                    <a:pt x="3262" y="3381"/>
                    <a:pt x="3321" y="3529"/>
                    <a:pt x="3321" y="3678"/>
                  </a:cubicBezTo>
                  <a:cubicBezTo>
                    <a:pt x="3321" y="3826"/>
                    <a:pt x="3262" y="3974"/>
                    <a:pt x="3173" y="4122"/>
                  </a:cubicBezTo>
                  <a:cubicBezTo>
                    <a:pt x="3084" y="4241"/>
                    <a:pt x="2936" y="4330"/>
                    <a:pt x="2758" y="4419"/>
                  </a:cubicBezTo>
                  <a:cubicBezTo>
                    <a:pt x="2550" y="4478"/>
                    <a:pt x="2343" y="4538"/>
                    <a:pt x="2106" y="4538"/>
                  </a:cubicBezTo>
                  <a:cubicBezTo>
                    <a:pt x="1809" y="4538"/>
                    <a:pt x="1542" y="4478"/>
                    <a:pt x="1335" y="4389"/>
                  </a:cubicBezTo>
                  <a:cubicBezTo>
                    <a:pt x="1098" y="4271"/>
                    <a:pt x="949" y="4152"/>
                    <a:pt x="831" y="4004"/>
                  </a:cubicBezTo>
                  <a:cubicBezTo>
                    <a:pt x="712" y="3826"/>
                    <a:pt x="653" y="3648"/>
                    <a:pt x="623" y="3381"/>
                  </a:cubicBezTo>
                  <a:lnTo>
                    <a:pt x="0" y="3440"/>
                  </a:lnTo>
                  <a:cubicBezTo>
                    <a:pt x="30" y="3767"/>
                    <a:pt x="119" y="4063"/>
                    <a:pt x="267" y="4330"/>
                  </a:cubicBezTo>
                  <a:cubicBezTo>
                    <a:pt x="445" y="4597"/>
                    <a:pt x="682" y="4775"/>
                    <a:pt x="1009" y="4923"/>
                  </a:cubicBezTo>
                  <a:cubicBezTo>
                    <a:pt x="1305" y="5042"/>
                    <a:pt x="1661" y="5101"/>
                    <a:pt x="2135" y="5101"/>
                  </a:cubicBezTo>
                  <a:cubicBezTo>
                    <a:pt x="2462" y="5101"/>
                    <a:pt x="2788" y="5042"/>
                    <a:pt x="3084" y="4923"/>
                  </a:cubicBezTo>
                  <a:cubicBezTo>
                    <a:pt x="3351" y="4804"/>
                    <a:pt x="3588" y="4597"/>
                    <a:pt x="3737" y="4389"/>
                  </a:cubicBezTo>
                  <a:cubicBezTo>
                    <a:pt x="3885" y="4152"/>
                    <a:pt x="3944" y="3885"/>
                    <a:pt x="3944" y="3618"/>
                  </a:cubicBezTo>
                  <a:cubicBezTo>
                    <a:pt x="3944" y="3351"/>
                    <a:pt x="3885" y="3144"/>
                    <a:pt x="3737" y="2936"/>
                  </a:cubicBezTo>
                  <a:cubicBezTo>
                    <a:pt x="3618" y="2729"/>
                    <a:pt x="3410" y="2551"/>
                    <a:pt x="3114" y="2432"/>
                  </a:cubicBezTo>
                  <a:cubicBezTo>
                    <a:pt x="2906" y="2343"/>
                    <a:pt x="2550" y="2225"/>
                    <a:pt x="2017" y="2106"/>
                  </a:cubicBezTo>
                  <a:cubicBezTo>
                    <a:pt x="1483" y="1987"/>
                    <a:pt x="1157" y="1869"/>
                    <a:pt x="1009" y="1750"/>
                  </a:cubicBezTo>
                  <a:cubicBezTo>
                    <a:pt x="890" y="1632"/>
                    <a:pt x="831" y="1483"/>
                    <a:pt x="831" y="1306"/>
                  </a:cubicBezTo>
                  <a:cubicBezTo>
                    <a:pt x="831" y="1098"/>
                    <a:pt x="920" y="920"/>
                    <a:pt x="1098" y="801"/>
                  </a:cubicBezTo>
                  <a:cubicBezTo>
                    <a:pt x="1275" y="653"/>
                    <a:pt x="1572" y="564"/>
                    <a:pt x="1957" y="564"/>
                  </a:cubicBezTo>
                  <a:cubicBezTo>
                    <a:pt x="2343" y="564"/>
                    <a:pt x="2639" y="653"/>
                    <a:pt x="2817" y="801"/>
                  </a:cubicBezTo>
                  <a:cubicBezTo>
                    <a:pt x="3025" y="979"/>
                    <a:pt x="3144" y="1217"/>
                    <a:pt x="3173" y="1513"/>
                  </a:cubicBezTo>
                  <a:lnTo>
                    <a:pt x="3796" y="1483"/>
                  </a:lnTo>
                  <a:cubicBezTo>
                    <a:pt x="3796" y="1187"/>
                    <a:pt x="3707" y="920"/>
                    <a:pt x="3559" y="683"/>
                  </a:cubicBezTo>
                  <a:cubicBezTo>
                    <a:pt x="3410" y="475"/>
                    <a:pt x="3203" y="297"/>
                    <a:pt x="2906" y="179"/>
                  </a:cubicBezTo>
                  <a:cubicBezTo>
                    <a:pt x="2639" y="60"/>
                    <a:pt x="2313" y="1"/>
                    <a:pt x="1928"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2"/>
            <p:cNvSpPr/>
            <p:nvPr/>
          </p:nvSpPr>
          <p:spPr>
            <a:xfrm>
              <a:off x="-108075" y="1701450"/>
              <a:ext cx="97875" cy="123825"/>
            </a:xfrm>
            <a:custGeom>
              <a:rect b="b" l="l" r="r" t="t"/>
              <a:pathLst>
                <a:path extrusionOk="0" h="4953" w="3915">
                  <a:moveTo>
                    <a:pt x="1" y="1"/>
                  </a:moveTo>
                  <a:lnTo>
                    <a:pt x="1" y="564"/>
                  </a:lnTo>
                  <a:lnTo>
                    <a:pt x="1632" y="564"/>
                  </a:lnTo>
                  <a:lnTo>
                    <a:pt x="1632" y="4953"/>
                  </a:lnTo>
                  <a:lnTo>
                    <a:pt x="2284" y="4953"/>
                  </a:lnTo>
                  <a:lnTo>
                    <a:pt x="2284" y="564"/>
                  </a:lnTo>
                  <a:lnTo>
                    <a:pt x="3915" y="564"/>
                  </a:lnTo>
                  <a:lnTo>
                    <a:pt x="3915"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2"/>
            <p:cNvSpPr/>
            <p:nvPr/>
          </p:nvSpPr>
          <p:spPr>
            <a:xfrm>
              <a:off x="-10225" y="1772625"/>
              <a:ext cx="46725" cy="15600"/>
            </a:xfrm>
            <a:custGeom>
              <a:rect b="b" l="l" r="r" t="t"/>
              <a:pathLst>
                <a:path extrusionOk="0" h="624" w="1869">
                  <a:moveTo>
                    <a:pt x="1" y="0"/>
                  </a:moveTo>
                  <a:lnTo>
                    <a:pt x="1" y="623"/>
                  </a:lnTo>
                  <a:lnTo>
                    <a:pt x="1869" y="623"/>
                  </a:lnTo>
                  <a:lnTo>
                    <a:pt x="1869"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2"/>
            <p:cNvSpPr/>
            <p:nvPr/>
          </p:nvSpPr>
          <p:spPr>
            <a:xfrm>
              <a:off x="55750" y="1701450"/>
              <a:ext cx="97150" cy="123825"/>
            </a:xfrm>
            <a:custGeom>
              <a:rect b="b" l="l" r="r" t="t"/>
              <a:pathLst>
                <a:path extrusionOk="0" h="4953" w="3886">
                  <a:moveTo>
                    <a:pt x="1" y="1"/>
                  </a:moveTo>
                  <a:lnTo>
                    <a:pt x="1" y="4953"/>
                  </a:lnTo>
                  <a:lnTo>
                    <a:pt x="653" y="4953"/>
                  </a:lnTo>
                  <a:lnTo>
                    <a:pt x="653" y="2610"/>
                  </a:lnTo>
                  <a:lnTo>
                    <a:pt x="3203" y="2610"/>
                  </a:lnTo>
                  <a:lnTo>
                    <a:pt x="3203" y="4953"/>
                  </a:lnTo>
                  <a:lnTo>
                    <a:pt x="3885" y="4953"/>
                  </a:lnTo>
                  <a:lnTo>
                    <a:pt x="3885" y="1"/>
                  </a:lnTo>
                  <a:lnTo>
                    <a:pt x="3203" y="1"/>
                  </a:lnTo>
                  <a:lnTo>
                    <a:pt x="3203" y="2017"/>
                  </a:lnTo>
                  <a:lnTo>
                    <a:pt x="653" y="2017"/>
                  </a:lnTo>
                  <a:lnTo>
                    <a:pt x="65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2"/>
            <p:cNvSpPr/>
            <p:nvPr/>
          </p:nvSpPr>
          <p:spPr>
            <a:xfrm>
              <a:off x="180300" y="1701450"/>
              <a:ext cx="91925" cy="123825"/>
            </a:xfrm>
            <a:custGeom>
              <a:rect b="b" l="l" r="r" t="t"/>
              <a:pathLst>
                <a:path extrusionOk="0" h="4953" w="3677">
                  <a:moveTo>
                    <a:pt x="0" y="1"/>
                  </a:moveTo>
                  <a:lnTo>
                    <a:pt x="0" y="4953"/>
                  </a:lnTo>
                  <a:lnTo>
                    <a:pt x="3677" y="4953"/>
                  </a:lnTo>
                  <a:lnTo>
                    <a:pt x="3677" y="4360"/>
                  </a:lnTo>
                  <a:lnTo>
                    <a:pt x="653" y="4360"/>
                  </a:lnTo>
                  <a:lnTo>
                    <a:pt x="653" y="2669"/>
                  </a:lnTo>
                  <a:lnTo>
                    <a:pt x="3380" y="2669"/>
                  </a:lnTo>
                  <a:lnTo>
                    <a:pt x="3380" y="2076"/>
                  </a:lnTo>
                  <a:lnTo>
                    <a:pt x="653" y="2076"/>
                  </a:lnTo>
                  <a:lnTo>
                    <a:pt x="653" y="564"/>
                  </a:lnTo>
                  <a:lnTo>
                    <a:pt x="3588" y="564"/>
                  </a:lnTo>
                  <a:lnTo>
                    <a:pt x="3588"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2"/>
            <p:cNvSpPr/>
            <p:nvPr/>
          </p:nvSpPr>
          <p:spPr>
            <a:xfrm>
              <a:off x="295200" y="1701450"/>
              <a:ext cx="109725" cy="123825"/>
            </a:xfrm>
            <a:custGeom>
              <a:rect b="b" l="l" r="r" t="t"/>
              <a:pathLst>
                <a:path extrusionOk="0" h="4953" w="4389">
                  <a:moveTo>
                    <a:pt x="2224" y="535"/>
                  </a:moveTo>
                  <a:cubicBezTo>
                    <a:pt x="2609" y="535"/>
                    <a:pt x="2876" y="623"/>
                    <a:pt x="3025" y="772"/>
                  </a:cubicBezTo>
                  <a:cubicBezTo>
                    <a:pt x="3202" y="920"/>
                    <a:pt x="3291" y="1098"/>
                    <a:pt x="3291" y="1335"/>
                  </a:cubicBezTo>
                  <a:cubicBezTo>
                    <a:pt x="3291" y="1513"/>
                    <a:pt x="3262" y="1661"/>
                    <a:pt x="3173" y="1780"/>
                  </a:cubicBezTo>
                  <a:cubicBezTo>
                    <a:pt x="3084" y="1928"/>
                    <a:pt x="2936" y="2017"/>
                    <a:pt x="2787" y="2076"/>
                  </a:cubicBezTo>
                  <a:cubicBezTo>
                    <a:pt x="2609" y="2136"/>
                    <a:pt x="2372" y="2165"/>
                    <a:pt x="2076" y="2165"/>
                  </a:cubicBezTo>
                  <a:lnTo>
                    <a:pt x="652" y="2165"/>
                  </a:lnTo>
                  <a:lnTo>
                    <a:pt x="652" y="535"/>
                  </a:lnTo>
                  <a:close/>
                  <a:moveTo>
                    <a:pt x="0" y="1"/>
                  </a:moveTo>
                  <a:lnTo>
                    <a:pt x="0" y="4953"/>
                  </a:lnTo>
                  <a:lnTo>
                    <a:pt x="652" y="4953"/>
                  </a:lnTo>
                  <a:lnTo>
                    <a:pt x="652" y="2729"/>
                  </a:lnTo>
                  <a:lnTo>
                    <a:pt x="1423" y="2729"/>
                  </a:lnTo>
                  <a:cubicBezTo>
                    <a:pt x="1601" y="2729"/>
                    <a:pt x="1720" y="2758"/>
                    <a:pt x="1779" y="2758"/>
                  </a:cubicBezTo>
                  <a:cubicBezTo>
                    <a:pt x="1898" y="2788"/>
                    <a:pt x="1987" y="2847"/>
                    <a:pt x="2076" y="2907"/>
                  </a:cubicBezTo>
                  <a:cubicBezTo>
                    <a:pt x="2194" y="2966"/>
                    <a:pt x="2313" y="3085"/>
                    <a:pt x="2432" y="3233"/>
                  </a:cubicBezTo>
                  <a:cubicBezTo>
                    <a:pt x="2550" y="3381"/>
                    <a:pt x="2698" y="3618"/>
                    <a:pt x="2906" y="3915"/>
                  </a:cubicBezTo>
                  <a:lnTo>
                    <a:pt x="3558" y="4953"/>
                  </a:lnTo>
                  <a:lnTo>
                    <a:pt x="4389" y="4953"/>
                  </a:lnTo>
                  <a:lnTo>
                    <a:pt x="3499" y="3589"/>
                  </a:lnTo>
                  <a:cubicBezTo>
                    <a:pt x="3351" y="3322"/>
                    <a:pt x="3173" y="3114"/>
                    <a:pt x="2965" y="2936"/>
                  </a:cubicBezTo>
                  <a:cubicBezTo>
                    <a:pt x="2876" y="2847"/>
                    <a:pt x="2758" y="2758"/>
                    <a:pt x="2580" y="2699"/>
                  </a:cubicBezTo>
                  <a:cubicBezTo>
                    <a:pt x="3054" y="2610"/>
                    <a:pt x="3410" y="2462"/>
                    <a:pt x="3618" y="2225"/>
                  </a:cubicBezTo>
                  <a:cubicBezTo>
                    <a:pt x="3855" y="1987"/>
                    <a:pt x="3973" y="1691"/>
                    <a:pt x="3973" y="1335"/>
                  </a:cubicBezTo>
                  <a:cubicBezTo>
                    <a:pt x="3973" y="1068"/>
                    <a:pt x="3914" y="831"/>
                    <a:pt x="3766" y="594"/>
                  </a:cubicBezTo>
                  <a:cubicBezTo>
                    <a:pt x="3618" y="357"/>
                    <a:pt x="3440" y="208"/>
                    <a:pt x="3202" y="119"/>
                  </a:cubicBezTo>
                  <a:cubicBezTo>
                    <a:pt x="2995" y="30"/>
                    <a:pt x="2639" y="1"/>
                    <a:pt x="2194"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2"/>
            <p:cNvSpPr/>
            <p:nvPr/>
          </p:nvSpPr>
          <p:spPr>
            <a:xfrm>
              <a:off x="406375" y="1701450"/>
              <a:ext cx="115675" cy="123825"/>
            </a:xfrm>
            <a:custGeom>
              <a:rect b="b" l="l" r="r" t="t"/>
              <a:pathLst>
                <a:path extrusionOk="0" h="4953" w="4627">
                  <a:moveTo>
                    <a:pt x="2254" y="505"/>
                  </a:moveTo>
                  <a:cubicBezTo>
                    <a:pt x="2314" y="772"/>
                    <a:pt x="2432" y="1128"/>
                    <a:pt x="2610" y="1543"/>
                  </a:cubicBezTo>
                  <a:lnTo>
                    <a:pt x="3114" y="2907"/>
                  </a:lnTo>
                  <a:lnTo>
                    <a:pt x="1424" y="2907"/>
                  </a:lnTo>
                  <a:lnTo>
                    <a:pt x="1987" y="1454"/>
                  </a:lnTo>
                  <a:cubicBezTo>
                    <a:pt x="2106" y="1157"/>
                    <a:pt x="2195" y="831"/>
                    <a:pt x="2254" y="505"/>
                  </a:cubicBezTo>
                  <a:close/>
                  <a:moveTo>
                    <a:pt x="1899" y="1"/>
                  </a:moveTo>
                  <a:lnTo>
                    <a:pt x="1" y="4953"/>
                  </a:lnTo>
                  <a:lnTo>
                    <a:pt x="712" y="4953"/>
                  </a:lnTo>
                  <a:lnTo>
                    <a:pt x="1246" y="3440"/>
                  </a:lnTo>
                  <a:lnTo>
                    <a:pt x="3322" y="3440"/>
                  </a:lnTo>
                  <a:lnTo>
                    <a:pt x="3885" y="4953"/>
                  </a:lnTo>
                  <a:lnTo>
                    <a:pt x="4626" y="4953"/>
                  </a:lnTo>
                  <a:lnTo>
                    <a:pt x="2610"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2"/>
            <p:cNvSpPr/>
            <p:nvPr/>
          </p:nvSpPr>
          <p:spPr>
            <a:xfrm>
              <a:off x="534625" y="1701450"/>
              <a:ext cx="77850" cy="123825"/>
            </a:xfrm>
            <a:custGeom>
              <a:rect b="b" l="l" r="r" t="t"/>
              <a:pathLst>
                <a:path extrusionOk="0" h="4953" w="3114">
                  <a:moveTo>
                    <a:pt x="1" y="1"/>
                  </a:moveTo>
                  <a:lnTo>
                    <a:pt x="1" y="4953"/>
                  </a:lnTo>
                  <a:lnTo>
                    <a:pt x="3114" y="4953"/>
                  </a:lnTo>
                  <a:lnTo>
                    <a:pt x="3114" y="4360"/>
                  </a:lnTo>
                  <a:lnTo>
                    <a:pt x="653" y="4360"/>
                  </a:lnTo>
                  <a:lnTo>
                    <a:pt x="65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2"/>
            <p:cNvSpPr/>
            <p:nvPr/>
          </p:nvSpPr>
          <p:spPr>
            <a:xfrm>
              <a:off x="631725" y="1701450"/>
              <a:ext cx="102325" cy="123825"/>
            </a:xfrm>
            <a:custGeom>
              <a:rect b="b" l="l" r="r" t="t"/>
              <a:pathLst>
                <a:path extrusionOk="0" h="4953" w="4093">
                  <a:moveTo>
                    <a:pt x="1691" y="564"/>
                  </a:moveTo>
                  <a:cubicBezTo>
                    <a:pt x="2076" y="564"/>
                    <a:pt x="2373" y="594"/>
                    <a:pt x="2551" y="683"/>
                  </a:cubicBezTo>
                  <a:cubicBezTo>
                    <a:pt x="2788" y="772"/>
                    <a:pt x="2996" y="950"/>
                    <a:pt x="3174" y="1246"/>
                  </a:cubicBezTo>
                  <a:cubicBezTo>
                    <a:pt x="3322" y="1513"/>
                    <a:pt x="3411" y="1898"/>
                    <a:pt x="3411" y="2432"/>
                  </a:cubicBezTo>
                  <a:cubicBezTo>
                    <a:pt x="3411" y="2788"/>
                    <a:pt x="3381" y="3114"/>
                    <a:pt x="3292" y="3381"/>
                  </a:cubicBezTo>
                  <a:cubicBezTo>
                    <a:pt x="3203" y="3648"/>
                    <a:pt x="3085" y="3855"/>
                    <a:pt x="2936" y="4004"/>
                  </a:cubicBezTo>
                  <a:cubicBezTo>
                    <a:pt x="2818" y="4122"/>
                    <a:pt x="2669" y="4211"/>
                    <a:pt x="2492" y="4271"/>
                  </a:cubicBezTo>
                  <a:cubicBezTo>
                    <a:pt x="2284" y="4330"/>
                    <a:pt x="2047" y="4360"/>
                    <a:pt x="1721" y="4360"/>
                  </a:cubicBezTo>
                  <a:lnTo>
                    <a:pt x="653" y="4360"/>
                  </a:lnTo>
                  <a:lnTo>
                    <a:pt x="653" y="564"/>
                  </a:lnTo>
                  <a:close/>
                  <a:moveTo>
                    <a:pt x="1" y="1"/>
                  </a:moveTo>
                  <a:lnTo>
                    <a:pt x="1" y="4953"/>
                  </a:lnTo>
                  <a:lnTo>
                    <a:pt x="1780" y="4953"/>
                  </a:lnTo>
                  <a:cubicBezTo>
                    <a:pt x="2076" y="4953"/>
                    <a:pt x="2343" y="4923"/>
                    <a:pt x="2581" y="4864"/>
                  </a:cubicBezTo>
                  <a:cubicBezTo>
                    <a:pt x="2818" y="4804"/>
                    <a:pt x="2996" y="4715"/>
                    <a:pt x="3174" y="4597"/>
                  </a:cubicBezTo>
                  <a:cubicBezTo>
                    <a:pt x="3322" y="4508"/>
                    <a:pt x="3500" y="4360"/>
                    <a:pt x="3618" y="4152"/>
                  </a:cubicBezTo>
                  <a:cubicBezTo>
                    <a:pt x="3767" y="3974"/>
                    <a:pt x="3885" y="3737"/>
                    <a:pt x="3974" y="3440"/>
                  </a:cubicBezTo>
                  <a:cubicBezTo>
                    <a:pt x="4033" y="3144"/>
                    <a:pt x="4093" y="2818"/>
                    <a:pt x="4093" y="2432"/>
                  </a:cubicBezTo>
                  <a:cubicBezTo>
                    <a:pt x="4093" y="1987"/>
                    <a:pt x="4033" y="1602"/>
                    <a:pt x="3885" y="1276"/>
                  </a:cubicBezTo>
                  <a:cubicBezTo>
                    <a:pt x="3767" y="920"/>
                    <a:pt x="3559" y="623"/>
                    <a:pt x="3322" y="416"/>
                  </a:cubicBezTo>
                  <a:cubicBezTo>
                    <a:pt x="3114" y="238"/>
                    <a:pt x="2877" y="119"/>
                    <a:pt x="2581" y="60"/>
                  </a:cubicBezTo>
                  <a:cubicBezTo>
                    <a:pt x="2373" y="1"/>
                    <a:pt x="2076" y="1"/>
                    <a:pt x="1691"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2"/>
            <p:cNvSpPr/>
            <p:nvPr/>
          </p:nvSpPr>
          <p:spPr>
            <a:xfrm>
              <a:off x="799275" y="1699225"/>
              <a:ext cx="98600" cy="127525"/>
            </a:xfrm>
            <a:custGeom>
              <a:rect b="b" l="l" r="r" t="t"/>
              <a:pathLst>
                <a:path extrusionOk="0" h="5101" w="3944">
                  <a:moveTo>
                    <a:pt x="1927" y="1"/>
                  </a:moveTo>
                  <a:cubicBezTo>
                    <a:pt x="1601" y="1"/>
                    <a:pt x="1275" y="60"/>
                    <a:pt x="1008" y="149"/>
                  </a:cubicBezTo>
                  <a:cubicBezTo>
                    <a:pt x="741" y="268"/>
                    <a:pt x="534" y="446"/>
                    <a:pt x="386" y="653"/>
                  </a:cubicBezTo>
                  <a:cubicBezTo>
                    <a:pt x="237" y="861"/>
                    <a:pt x="178" y="1098"/>
                    <a:pt x="178" y="1365"/>
                  </a:cubicBezTo>
                  <a:cubicBezTo>
                    <a:pt x="178" y="1572"/>
                    <a:pt x="237" y="1780"/>
                    <a:pt x="356" y="1987"/>
                  </a:cubicBezTo>
                  <a:cubicBezTo>
                    <a:pt x="474" y="2165"/>
                    <a:pt x="652" y="2314"/>
                    <a:pt x="890" y="2432"/>
                  </a:cubicBezTo>
                  <a:cubicBezTo>
                    <a:pt x="1068" y="2521"/>
                    <a:pt x="1394" y="2640"/>
                    <a:pt x="1838" y="2758"/>
                  </a:cubicBezTo>
                  <a:cubicBezTo>
                    <a:pt x="2283" y="2847"/>
                    <a:pt x="2580" y="2936"/>
                    <a:pt x="2728" y="2996"/>
                  </a:cubicBezTo>
                  <a:cubicBezTo>
                    <a:pt x="2936" y="3055"/>
                    <a:pt x="3084" y="3174"/>
                    <a:pt x="3173" y="3292"/>
                  </a:cubicBezTo>
                  <a:cubicBezTo>
                    <a:pt x="3262" y="3381"/>
                    <a:pt x="3291" y="3529"/>
                    <a:pt x="3291" y="3678"/>
                  </a:cubicBezTo>
                  <a:cubicBezTo>
                    <a:pt x="3291" y="3826"/>
                    <a:pt x="3262" y="3974"/>
                    <a:pt x="3173" y="4122"/>
                  </a:cubicBezTo>
                  <a:cubicBezTo>
                    <a:pt x="3054" y="4241"/>
                    <a:pt x="2936" y="4330"/>
                    <a:pt x="2728" y="4419"/>
                  </a:cubicBezTo>
                  <a:cubicBezTo>
                    <a:pt x="2550" y="4478"/>
                    <a:pt x="2313" y="4538"/>
                    <a:pt x="2076" y="4538"/>
                  </a:cubicBezTo>
                  <a:cubicBezTo>
                    <a:pt x="1779" y="4538"/>
                    <a:pt x="1542" y="4478"/>
                    <a:pt x="1305" y="4389"/>
                  </a:cubicBezTo>
                  <a:cubicBezTo>
                    <a:pt x="1097" y="4271"/>
                    <a:pt x="919" y="4152"/>
                    <a:pt x="801" y="4004"/>
                  </a:cubicBezTo>
                  <a:cubicBezTo>
                    <a:pt x="712" y="3826"/>
                    <a:pt x="652" y="3648"/>
                    <a:pt x="623" y="3381"/>
                  </a:cubicBezTo>
                  <a:lnTo>
                    <a:pt x="0" y="3440"/>
                  </a:lnTo>
                  <a:cubicBezTo>
                    <a:pt x="0" y="3767"/>
                    <a:pt x="89" y="4063"/>
                    <a:pt x="267" y="4330"/>
                  </a:cubicBezTo>
                  <a:cubicBezTo>
                    <a:pt x="445" y="4597"/>
                    <a:pt x="682" y="4775"/>
                    <a:pt x="979" y="4923"/>
                  </a:cubicBezTo>
                  <a:cubicBezTo>
                    <a:pt x="1275" y="5042"/>
                    <a:pt x="1661" y="5101"/>
                    <a:pt x="2105" y="5101"/>
                  </a:cubicBezTo>
                  <a:cubicBezTo>
                    <a:pt x="2461" y="5101"/>
                    <a:pt x="2787" y="5042"/>
                    <a:pt x="3054" y="4923"/>
                  </a:cubicBezTo>
                  <a:cubicBezTo>
                    <a:pt x="3351" y="4804"/>
                    <a:pt x="3558" y="4597"/>
                    <a:pt x="3706" y="4389"/>
                  </a:cubicBezTo>
                  <a:cubicBezTo>
                    <a:pt x="3855" y="4152"/>
                    <a:pt x="3944" y="3885"/>
                    <a:pt x="3944" y="3618"/>
                  </a:cubicBezTo>
                  <a:cubicBezTo>
                    <a:pt x="3944" y="3351"/>
                    <a:pt x="3855" y="3144"/>
                    <a:pt x="3736" y="2936"/>
                  </a:cubicBezTo>
                  <a:cubicBezTo>
                    <a:pt x="3588" y="2729"/>
                    <a:pt x="3380" y="2551"/>
                    <a:pt x="3084" y="2432"/>
                  </a:cubicBezTo>
                  <a:cubicBezTo>
                    <a:pt x="2906" y="2343"/>
                    <a:pt x="2520" y="2225"/>
                    <a:pt x="1987" y="2106"/>
                  </a:cubicBezTo>
                  <a:cubicBezTo>
                    <a:pt x="1453" y="1987"/>
                    <a:pt x="1127" y="1869"/>
                    <a:pt x="1008" y="1750"/>
                  </a:cubicBezTo>
                  <a:cubicBezTo>
                    <a:pt x="890" y="1632"/>
                    <a:pt x="801" y="1483"/>
                    <a:pt x="801" y="1306"/>
                  </a:cubicBezTo>
                  <a:cubicBezTo>
                    <a:pt x="801" y="1098"/>
                    <a:pt x="890" y="920"/>
                    <a:pt x="1097" y="801"/>
                  </a:cubicBezTo>
                  <a:cubicBezTo>
                    <a:pt x="1275" y="653"/>
                    <a:pt x="1542" y="564"/>
                    <a:pt x="1957" y="564"/>
                  </a:cubicBezTo>
                  <a:cubicBezTo>
                    <a:pt x="2343" y="564"/>
                    <a:pt x="2609" y="653"/>
                    <a:pt x="2817" y="801"/>
                  </a:cubicBezTo>
                  <a:cubicBezTo>
                    <a:pt x="2995" y="979"/>
                    <a:pt x="3113" y="1217"/>
                    <a:pt x="3143" y="1513"/>
                  </a:cubicBezTo>
                  <a:lnTo>
                    <a:pt x="3795" y="1483"/>
                  </a:lnTo>
                  <a:cubicBezTo>
                    <a:pt x="3766" y="1187"/>
                    <a:pt x="3706" y="920"/>
                    <a:pt x="3529" y="683"/>
                  </a:cubicBezTo>
                  <a:cubicBezTo>
                    <a:pt x="3380" y="475"/>
                    <a:pt x="3173" y="297"/>
                    <a:pt x="2906" y="179"/>
                  </a:cubicBezTo>
                  <a:cubicBezTo>
                    <a:pt x="2609" y="60"/>
                    <a:pt x="2283" y="1"/>
                    <a:pt x="1927"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2"/>
            <p:cNvSpPr/>
            <p:nvPr/>
          </p:nvSpPr>
          <p:spPr>
            <a:xfrm>
              <a:off x="914175" y="1699225"/>
              <a:ext cx="120850" cy="135700"/>
            </a:xfrm>
            <a:custGeom>
              <a:rect b="b" l="l" r="r" t="t"/>
              <a:pathLst>
                <a:path extrusionOk="0" h="5428" w="4834">
                  <a:moveTo>
                    <a:pt x="2372" y="564"/>
                  </a:moveTo>
                  <a:cubicBezTo>
                    <a:pt x="2698" y="564"/>
                    <a:pt x="2995" y="624"/>
                    <a:pt x="3262" y="801"/>
                  </a:cubicBezTo>
                  <a:cubicBezTo>
                    <a:pt x="3529" y="979"/>
                    <a:pt x="3706" y="1187"/>
                    <a:pt x="3855" y="1513"/>
                  </a:cubicBezTo>
                  <a:cubicBezTo>
                    <a:pt x="4003" y="1810"/>
                    <a:pt x="4062" y="2136"/>
                    <a:pt x="4062" y="2551"/>
                  </a:cubicBezTo>
                  <a:cubicBezTo>
                    <a:pt x="4062" y="3263"/>
                    <a:pt x="3855" y="3796"/>
                    <a:pt x="3469" y="4122"/>
                  </a:cubicBezTo>
                  <a:cubicBezTo>
                    <a:pt x="3232" y="3915"/>
                    <a:pt x="2936" y="3767"/>
                    <a:pt x="2550" y="3648"/>
                  </a:cubicBezTo>
                  <a:lnTo>
                    <a:pt x="2372" y="4152"/>
                  </a:lnTo>
                  <a:cubicBezTo>
                    <a:pt x="2609" y="4182"/>
                    <a:pt x="2817" y="4300"/>
                    <a:pt x="3024" y="4419"/>
                  </a:cubicBezTo>
                  <a:cubicBezTo>
                    <a:pt x="2817" y="4508"/>
                    <a:pt x="2609" y="4567"/>
                    <a:pt x="2372" y="4567"/>
                  </a:cubicBezTo>
                  <a:cubicBezTo>
                    <a:pt x="1868" y="4567"/>
                    <a:pt x="1483" y="4389"/>
                    <a:pt x="1156" y="4033"/>
                  </a:cubicBezTo>
                  <a:cubicBezTo>
                    <a:pt x="830" y="3707"/>
                    <a:pt x="682" y="3203"/>
                    <a:pt x="682" y="2551"/>
                  </a:cubicBezTo>
                  <a:cubicBezTo>
                    <a:pt x="682" y="1899"/>
                    <a:pt x="830" y="1394"/>
                    <a:pt x="1156" y="1068"/>
                  </a:cubicBezTo>
                  <a:cubicBezTo>
                    <a:pt x="1483" y="712"/>
                    <a:pt x="1898" y="564"/>
                    <a:pt x="2372" y="564"/>
                  </a:cubicBezTo>
                  <a:close/>
                  <a:moveTo>
                    <a:pt x="2372" y="1"/>
                  </a:moveTo>
                  <a:cubicBezTo>
                    <a:pt x="1927" y="1"/>
                    <a:pt x="1512" y="90"/>
                    <a:pt x="1127" y="297"/>
                  </a:cubicBezTo>
                  <a:cubicBezTo>
                    <a:pt x="771" y="505"/>
                    <a:pt x="504" y="831"/>
                    <a:pt x="297" y="1217"/>
                  </a:cubicBezTo>
                  <a:cubicBezTo>
                    <a:pt x="89" y="1632"/>
                    <a:pt x="0" y="2076"/>
                    <a:pt x="0" y="2551"/>
                  </a:cubicBezTo>
                  <a:cubicBezTo>
                    <a:pt x="0" y="3055"/>
                    <a:pt x="89" y="3500"/>
                    <a:pt x="297" y="3885"/>
                  </a:cubicBezTo>
                  <a:cubicBezTo>
                    <a:pt x="504" y="4271"/>
                    <a:pt x="771" y="4567"/>
                    <a:pt x="1127" y="4804"/>
                  </a:cubicBezTo>
                  <a:cubicBezTo>
                    <a:pt x="1512" y="5012"/>
                    <a:pt x="1898" y="5101"/>
                    <a:pt x="2342" y="5101"/>
                  </a:cubicBezTo>
                  <a:cubicBezTo>
                    <a:pt x="2787" y="5101"/>
                    <a:pt x="3202" y="5012"/>
                    <a:pt x="3558" y="4804"/>
                  </a:cubicBezTo>
                  <a:cubicBezTo>
                    <a:pt x="3914" y="5071"/>
                    <a:pt x="4270" y="5279"/>
                    <a:pt x="4626" y="5427"/>
                  </a:cubicBezTo>
                  <a:lnTo>
                    <a:pt x="4833" y="4953"/>
                  </a:lnTo>
                  <a:cubicBezTo>
                    <a:pt x="4566" y="4864"/>
                    <a:pt x="4299" y="4715"/>
                    <a:pt x="3973" y="4508"/>
                  </a:cubicBezTo>
                  <a:cubicBezTo>
                    <a:pt x="4240" y="4271"/>
                    <a:pt x="4418" y="3974"/>
                    <a:pt x="4537" y="3648"/>
                  </a:cubicBezTo>
                  <a:cubicBezTo>
                    <a:pt x="4685" y="3322"/>
                    <a:pt x="4744" y="2966"/>
                    <a:pt x="4744" y="2551"/>
                  </a:cubicBezTo>
                  <a:cubicBezTo>
                    <a:pt x="4744" y="2047"/>
                    <a:pt x="4626" y="1632"/>
                    <a:pt x="4448" y="1217"/>
                  </a:cubicBezTo>
                  <a:cubicBezTo>
                    <a:pt x="4240" y="831"/>
                    <a:pt x="3973" y="535"/>
                    <a:pt x="3617" y="327"/>
                  </a:cubicBezTo>
                  <a:cubicBezTo>
                    <a:pt x="3232" y="90"/>
                    <a:pt x="2817" y="1"/>
                    <a:pt x="2372"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2"/>
            <p:cNvSpPr/>
            <p:nvPr/>
          </p:nvSpPr>
          <p:spPr>
            <a:xfrm>
              <a:off x="-304500" y="2008350"/>
              <a:ext cx="45225" cy="124550"/>
            </a:xfrm>
            <a:custGeom>
              <a:rect b="b" l="l" r="r" t="t"/>
              <a:pathLst>
                <a:path extrusionOk="0" h="4982" w="1809">
                  <a:moveTo>
                    <a:pt x="1423" y="0"/>
                  </a:moveTo>
                  <a:cubicBezTo>
                    <a:pt x="1305" y="208"/>
                    <a:pt x="1127" y="445"/>
                    <a:pt x="890" y="682"/>
                  </a:cubicBezTo>
                  <a:cubicBezTo>
                    <a:pt x="623" y="890"/>
                    <a:pt x="326" y="1098"/>
                    <a:pt x="0" y="1246"/>
                  </a:cubicBezTo>
                  <a:lnTo>
                    <a:pt x="0" y="1839"/>
                  </a:lnTo>
                  <a:cubicBezTo>
                    <a:pt x="178" y="1780"/>
                    <a:pt x="386" y="1661"/>
                    <a:pt x="623" y="1513"/>
                  </a:cubicBezTo>
                  <a:cubicBezTo>
                    <a:pt x="860" y="1394"/>
                    <a:pt x="1068" y="1246"/>
                    <a:pt x="1216" y="1098"/>
                  </a:cubicBezTo>
                  <a:lnTo>
                    <a:pt x="1216" y="4982"/>
                  </a:lnTo>
                  <a:lnTo>
                    <a:pt x="1809" y="4982"/>
                  </a:lnTo>
                  <a:lnTo>
                    <a:pt x="1809"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2"/>
            <p:cNvSpPr/>
            <p:nvPr/>
          </p:nvSpPr>
          <p:spPr>
            <a:xfrm>
              <a:off x="-225200" y="2009100"/>
              <a:ext cx="85275" cy="123800"/>
            </a:xfrm>
            <a:custGeom>
              <a:rect b="b" l="l" r="r" t="t"/>
              <a:pathLst>
                <a:path extrusionOk="0" h="4952" w="3411">
                  <a:moveTo>
                    <a:pt x="2136" y="979"/>
                  </a:moveTo>
                  <a:lnTo>
                    <a:pt x="2136" y="3202"/>
                  </a:lnTo>
                  <a:lnTo>
                    <a:pt x="594" y="3202"/>
                  </a:lnTo>
                  <a:lnTo>
                    <a:pt x="2136" y="979"/>
                  </a:lnTo>
                  <a:close/>
                  <a:moveTo>
                    <a:pt x="2254" y="0"/>
                  </a:moveTo>
                  <a:lnTo>
                    <a:pt x="1" y="3202"/>
                  </a:lnTo>
                  <a:lnTo>
                    <a:pt x="1" y="3766"/>
                  </a:lnTo>
                  <a:lnTo>
                    <a:pt x="2136" y="3766"/>
                  </a:lnTo>
                  <a:lnTo>
                    <a:pt x="2136" y="4952"/>
                  </a:lnTo>
                  <a:lnTo>
                    <a:pt x="2758" y="4952"/>
                  </a:lnTo>
                  <a:lnTo>
                    <a:pt x="2758" y="3766"/>
                  </a:lnTo>
                  <a:lnTo>
                    <a:pt x="3411" y="3766"/>
                  </a:lnTo>
                  <a:lnTo>
                    <a:pt x="3411" y="3202"/>
                  </a:lnTo>
                  <a:lnTo>
                    <a:pt x="2758" y="3202"/>
                  </a:lnTo>
                  <a:lnTo>
                    <a:pt x="2758"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2"/>
            <p:cNvSpPr/>
            <p:nvPr/>
          </p:nvSpPr>
          <p:spPr>
            <a:xfrm>
              <a:off x="-75450" y="2006875"/>
              <a:ext cx="98625" cy="128250"/>
            </a:xfrm>
            <a:custGeom>
              <a:rect b="b" l="l" r="r" t="t"/>
              <a:pathLst>
                <a:path extrusionOk="0" h="5130" w="3945">
                  <a:moveTo>
                    <a:pt x="1928" y="0"/>
                  </a:moveTo>
                  <a:cubicBezTo>
                    <a:pt x="1602" y="0"/>
                    <a:pt x="1305" y="59"/>
                    <a:pt x="1038" y="178"/>
                  </a:cubicBezTo>
                  <a:cubicBezTo>
                    <a:pt x="742" y="297"/>
                    <a:pt x="534" y="445"/>
                    <a:pt x="416" y="652"/>
                  </a:cubicBezTo>
                  <a:cubicBezTo>
                    <a:pt x="267" y="890"/>
                    <a:pt x="178" y="1127"/>
                    <a:pt x="178" y="1364"/>
                  </a:cubicBezTo>
                  <a:cubicBezTo>
                    <a:pt x="178" y="1601"/>
                    <a:pt x="238" y="1809"/>
                    <a:pt x="356" y="1987"/>
                  </a:cubicBezTo>
                  <a:cubicBezTo>
                    <a:pt x="475" y="2165"/>
                    <a:pt x="653" y="2313"/>
                    <a:pt x="890" y="2432"/>
                  </a:cubicBezTo>
                  <a:cubicBezTo>
                    <a:pt x="1068" y="2550"/>
                    <a:pt x="1394" y="2639"/>
                    <a:pt x="1839" y="2758"/>
                  </a:cubicBezTo>
                  <a:cubicBezTo>
                    <a:pt x="2313" y="2847"/>
                    <a:pt x="2610" y="2936"/>
                    <a:pt x="2728" y="2995"/>
                  </a:cubicBezTo>
                  <a:cubicBezTo>
                    <a:pt x="2936" y="3084"/>
                    <a:pt x="3084" y="3173"/>
                    <a:pt x="3173" y="3291"/>
                  </a:cubicBezTo>
                  <a:cubicBezTo>
                    <a:pt x="3262" y="3410"/>
                    <a:pt x="3321" y="3529"/>
                    <a:pt x="3321" y="3707"/>
                  </a:cubicBezTo>
                  <a:cubicBezTo>
                    <a:pt x="3321" y="3855"/>
                    <a:pt x="3262" y="3973"/>
                    <a:pt x="3173" y="4122"/>
                  </a:cubicBezTo>
                  <a:cubicBezTo>
                    <a:pt x="3084" y="4240"/>
                    <a:pt x="2936" y="4359"/>
                    <a:pt x="2758" y="4418"/>
                  </a:cubicBezTo>
                  <a:cubicBezTo>
                    <a:pt x="2550" y="4507"/>
                    <a:pt x="2343" y="4537"/>
                    <a:pt x="2076" y="4537"/>
                  </a:cubicBezTo>
                  <a:cubicBezTo>
                    <a:pt x="1809" y="4537"/>
                    <a:pt x="1542" y="4477"/>
                    <a:pt x="1335" y="4389"/>
                  </a:cubicBezTo>
                  <a:cubicBezTo>
                    <a:pt x="1098" y="4300"/>
                    <a:pt x="920" y="4151"/>
                    <a:pt x="831" y="4003"/>
                  </a:cubicBezTo>
                  <a:cubicBezTo>
                    <a:pt x="712" y="3855"/>
                    <a:pt x="653" y="3647"/>
                    <a:pt x="623" y="3380"/>
                  </a:cubicBezTo>
                  <a:lnTo>
                    <a:pt x="0" y="3440"/>
                  </a:lnTo>
                  <a:cubicBezTo>
                    <a:pt x="0" y="3766"/>
                    <a:pt x="89" y="4062"/>
                    <a:pt x="267" y="4329"/>
                  </a:cubicBezTo>
                  <a:cubicBezTo>
                    <a:pt x="445" y="4596"/>
                    <a:pt x="682" y="4804"/>
                    <a:pt x="979" y="4922"/>
                  </a:cubicBezTo>
                  <a:cubicBezTo>
                    <a:pt x="1275" y="5071"/>
                    <a:pt x="1661" y="5130"/>
                    <a:pt x="2106" y="5130"/>
                  </a:cubicBezTo>
                  <a:cubicBezTo>
                    <a:pt x="2462" y="5130"/>
                    <a:pt x="2788" y="5071"/>
                    <a:pt x="3055" y="4922"/>
                  </a:cubicBezTo>
                  <a:cubicBezTo>
                    <a:pt x="3351" y="4804"/>
                    <a:pt x="3559" y="4626"/>
                    <a:pt x="3707" y="4389"/>
                  </a:cubicBezTo>
                  <a:cubicBezTo>
                    <a:pt x="3855" y="4151"/>
                    <a:pt x="3944" y="3914"/>
                    <a:pt x="3944" y="3647"/>
                  </a:cubicBezTo>
                  <a:cubicBezTo>
                    <a:pt x="3944" y="3380"/>
                    <a:pt x="3885" y="3143"/>
                    <a:pt x="3737" y="2936"/>
                  </a:cubicBezTo>
                  <a:cubicBezTo>
                    <a:pt x="3588" y="2728"/>
                    <a:pt x="3381" y="2550"/>
                    <a:pt x="3114" y="2432"/>
                  </a:cubicBezTo>
                  <a:cubicBezTo>
                    <a:pt x="2906" y="2343"/>
                    <a:pt x="2521" y="2224"/>
                    <a:pt x="2017" y="2105"/>
                  </a:cubicBezTo>
                  <a:cubicBezTo>
                    <a:pt x="1483" y="1987"/>
                    <a:pt x="1127" y="1868"/>
                    <a:pt x="1009" y="1750"/>
                  </a:cubicBezTo>
                  <a:cubicBezTo>
                    <a:pt x="890" y="1631"/>
                    <a:pt x="831" y="1512"/>
                    <a:pt x="831" y="1334"/>
                  </a:cubicBezTo>
                  <a:cubicBezTo>
                    <a:pt x="831" y="1127"/>
                    <a:pt x="920" y="949"/>
                    <a:pt x="1098" y="801"/>
                  </a:cubicBezTo>
                  <a:cubicBezTo>
                    <a:pt x="1275" y="652"/>
                    <a:pt x="1572" y="564"/>
                    <a:pt x="1957" y="564"/>
                  </a:cubicBezTo>
                  <a:cubicBezTo>
                    <a:pt x="2343" y="564"/>
                    <a:pt x="2639" y="652"/>
                    <a:pt x="2817" y="830"/>
                  </a:cubicBezTo>
                  <a:cubicBezTo>
                    <a:pt x="3025" y="979"/>
                    <a:pt x="3144" y="1216"/>
                    <a:pt x="3173" y="1542"/>
                  </a:cubicBezTo>
                  <a:lnTo>
                    <a:pt x="3796" y="1483"/>
                  </a:lnTo>
                  <a:cubicBezTo>
                    <a:pt x="3796" y="1186"/>
                    <a:pt x="3707" y="919"/>
                    <a:pt x="3559" y="712"/>
                  </a:cubicBezTo>
                  <a:cubicBezTo>
                    <a:pt x="3410" y="475"/>
                    <a:pt x="3173" y="297"/>
                    <a:pt x="2906" y="178"/>
                  </a:cubicBezTo>
                  <a:cubicBezTo>
                    <a:pt x="2610" y="59"/>
                    <a:pt x="2313" y="0"/>
                    <a:pt x="1928"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2"/>
            <p:cNvSpPr/>
            <p:nvPr/>
          </p:nvSpPr>
          <p:spPr>
            <a:xfrm>
              <a:off x="36475" y="2009100"/>
              <a:ext cx="97875" cy="123800"/>
            </a:xfrm>
            <a:custGeom>
              <a:rect b="b" l="l" r="r" t="t"/>
              <a:pathLst>
                <a:path extrusionOk="0" h="4952" w="3915">
                  <a:moveTo>
                    <a:pt x="1" y="0"/>
                  </a:moveTo>
                  <a:lnTo>
                    <a:pt x="1" y="593"/>
                  </a:lnTo>
                  <a:lnTo>
                    <a:pt x="1632" y="593"/>
                  </a:lnTo>
                  <a:lnTo>
                    <a:pt x="1632" y="4952"/>
                  </a:lnTo>
                  <a:lnTo>
                    <a:pt x="2284" y="4952"/>
                  </a:lnTo>
                  <a:lnTo>
                    <a:pt x="2284" y="593"/>
                  </a:lnTo>
                  <a:lnTo>
                    <a:pt x="3915" y="593"/>
                  </a:lnTo>
                  <a:lnTo>
                    <a:pt x="3915"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2"/>
            <p:cNvSpPr/>
            <p:nvPr/>
          </p:nvSpPr>
          <p:spPr>
            <a:xfrm>
              <a:off x="133600" y="2080250"/>
              <a:ext cx="46725" cy="15600"/>
            </a:xfrm>
            <a:custGeom>
              <a:rect b="b" l="l" r="r" t="t"/>
              <a:pathLst>
                <a:path extrusionOk="0" h="624" w="1869">
                  <a:moveTo>
                    <a:pt x="0" y="1"/>
                  </a:moveTo>
                  <a:lnTo>
                    <a:pt x="0" y="623"/>
                  </a:lnTo>
                  <a:lnTo>
                    <a:pt x="1868" y="623"/>
                  </a:lnTo>
                  <a:lnTo>
                    <a:pt x="1868"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2"/>
            <p:cNvSpPr/>
            <p:nvPr/>
          </p:nvSpPr>
          <p:spPr>
            <a:xfrm>
              <a:off x="199575" y="2009100"/>
              <a:ext cx="97125" cy="126025"/>
            </a:xfrm>
            <a:custGeom>
              <a:rect b="b" l="l" r="r" t="t"/>
              <a:pathLst>
                <a:path extrusionOk="0" h="5041" w="3885">
                  <a:moveTo>
                    <a:pt x="0" y="0"/>
                  </a:moveTo>
                  <a:lnTo>
                    <a:pt x="0" y="2847"/>
                  </a:lnTo>
                  <a:cubicBezTo>
                    <a:pt x="0" y="3380"/>
                    <a:pt x="59" y="3795"/>
                    <a:pt x="178" y="4092"/>
                  </a:cubicBezTo>
                  <a:cubicBezTo>
                    <a:pt x="326" y="4388"/>
                    <a:pt x="534" y="4626"/>
                    <a:pt x="830" y="4804"/>
                  </a:cubicBezTo>
                  <a:cubicBezTo>
                    <a:pt x="1127" y="4952"/>
                    <a:pt x="1483" y="5041"/>
                    <a:pt x="1957" y="5041"/>
                  </a:cubicBezTo>
                  <a:cubicBezTo>
                    <a:pt x="2432" y="5041"/>
                    <a:pt x="2817" y="4952"/>
                    <a:pt x="3114" y="4744"/>
                  </a:cubicBezTo>
                  <a:cubicBezTo>
                    <a:pt x="3410" y="4566"/>
                    <a:pt x="3618" y="4329"/>
                    <a:pt x="3736" y="4033"/>
                  </a:cubicBezTo>
                  <a:cubicBezTo>
                    <a:pt x="3825" y="3736"/>
                    <a:pt x="3884" y="3351"/>
                    <a:pt x="3884" y="2847"/>
                  </a:cubicBezTo>
                  <a:lnTo>
                    <a:pt x="3884" y="0"/>
                  </a:lnTo>
                  <a:lnTo>
                    <a:pt x="3232" y="0"/>
                  </a:lnTo>
                  <a:lnTo>
                    <a:pt x="3232" y="2847"/>
                  </a:lnTo>
                  <a:cubicBezTo>
                    <a:pt x="3232" y="3469"/>
                    <a:pt x="3143" y="3884"/>
                    <a:pt x="2936" y="4122"/>
                  </a:cubicBezTo>
                  <a:cubicBezTo>
                    <a:pt x="2728" y="4329"/>
                    <a:pt x="2372" y="4448"/>
                    <a:pt x="1898" y="4448"/>
                  </a:cubicBezTo>
                  <a:cubicBezTo>
                    <a:pt x="1631" y="4448"/>
                    <a:pt x="1394" y="4388"/>
                    <a:pt x="1186" y="4270"/>
                  </a:cubicBezTo>
                  <a:cubicBezTo>
                    <a:pt x="979" y="4151"/>
                    <a:pt x="860" y="4003"/>
                    <a:pt x="771" y="3795"/>
                  </a:cubicBezTo>
                  <a:cubicBezTo>
                    <a:pt x="682" y="3588"/>
                    <a:pt x="652" y="3291"/>
                    <a:pt x="652" y="2847"/>
                  </a:cubicBezTo>
                  <a:lnTo>
                    <a:pt x="652"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2"/>
            <p:cNvSpPr/>
            <p:nvPr/>
          </p:nvSpPr>
          <p:spPr>
            <a:xfrm>
              <a:off x="324100" y="2009100"/>
              <a:ext cx="97125" cy="123800"/>
            </a:xfrm>
            <a:custGeom>
              <a:rect b="b" l="l" r="r" t="t"/>
              <a:pathLst>
                <a:path extrusionOk="0" h="4952" w="3885">
                  <a:moveTo>
                    <a:pt x="1" y="0"/>
                  </a:moveTo>
                  <a:lnTo>
                    <a:pt x="1" y="4952"/>
                  </a:lnTo>
                  <a:lnTo>
                    <a:pt x="623" y="4952"/>
                  </a:lnTo>
                  <a:lnTo>
                    <a:pt x="623" y="1068"/>
                  </a:lnTo>
                  <a:lnTo>
                    <a:pt x="3233" y="4952"/>
                  </a:lnTo>
                  <a:lnTo>
                    <a:pt x="3885" y="4952"/>
                  </a:lnTo>
                  <a:lnTo>
                    <a:pt x="3885" y="0"/>
                  </a:lnTo>
                  <a:lnTo>
                    <a:pt x="3262" y="0"/>
                  </a:lnTo>
                  <a:lnTo>
                    <a:pt x="3262" y="3884"/>
                  </a:lnTo>
                  <a:lnTo>
                    <a:pt x="683"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2"/>
            <p:cNvSpPr/>
            <p:nvPr/>
          </p:nvSpPr>
          <p:spPr>
            <a:xfrm>
              <a:off x="451600" y="2009100"/>
              <a:ext cx="16325" cy="123800"/>
            </a:xfrm>
            <a:custGeom>
              <a:rect b="b" l="l" r="r" t="t"/>
              <a:pathLst>
                <a:path extrusionOk="0" h="4952" w="653">
                  <a:moveTo>
                    <a:pt x="1" y="0"/>
                  </a:moveTo>
                  <a:lnTo>
                    <a:pt x="1" y="4952"/>
                  </a:lnTo>
                  <a:lnTo>
                    <a:pt x="653" y="4952"/>
                  </a:lnTo>
                  <a:lnTo>
                    <a:pt x="653"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2"/>
            <p:cNvSpPr/>
            <p:nvPr/>
          </p:nvSpPr>
          <p:spPr>
            <a:xfrm>
              <a:off x="492375" y="2006875"/>
              <a:ext cx="117875" cy="128250"/>
            </a:xfrm>
            <a:custGeom>
              <a:rect b="b" l="l" r="r" t="t"/>
              <a:pathLst>
                <a:path extrusionOk="0" h="5130" w="4715">
                  <a:moveTo>
                    <a:pt x="2373" y="564"/>
                  </a:moveTo>
                  <a:cubicBezTo>
                    <a:pt x="2699" y="564"/>
                    <a:pt x="2995" y="652"/>
                    <a:pt x="3262" y="801"/>
                  </a:cubicBezTo>
                  <a:cubicBezTo>
                    <a:pt x="3499" y="979"/>
                    <a:pt x="3707" y="1216"/>
                    <a:pt x="3855" y="1512"/>
                  </a:cubicBezTo>
                  <a:cubicBezTo>
                    <a:pt x="3974" y="1809"/>
                    <a:pt x="4063" y="2165"/>
                    <a:pt x="4063" y="2550"/>
                  </a:cubicBezTo>
                  <a:cubicBezTo>
                    <a:pt x="4063" y="3202"/>
                    <a:pt x="3885" y="3707"/>
                    <a:pt x="3588" y="4033"/>
                  </a:cubicBezTo>
                  <a:cubicBezTo>
                    <a:pt x="3262" y="4389"/>
                    <a:pt x="2847" y="4566"/>
                    <a:pt x="2343" y="4566"/>
                  </a:cubicBezTo>
                  <a:cubicBezTo>
                    <a:pt x="1868" y="4566"/>
                    <a:pt x="1483" y="4389"/>
                    <a:pt x="1157" y="4033"/>
                  </a:cubicBezTo>
                  <a:cubicBezTo>
                    <a:pt x="831" y="3707"/>
                    <a:pt x="653" y="3232"/>
                    <a:pt x="653" y="2639"/>
                  </a:cubicBezTo>
                  <a:cubicBezTo>
                    <a:pt x="653" y="1898"/>
                    <a:pt x="831" y="1364"/>
                    <a:pt x="1157" y="1038"/>
                  </a:cubicBezTo>
                  <a:cubicBezTo>
                    <a:pt x="1513" y="712"/>
                    <a:pt x="1898" y="564"/>
                    <a:pt x="2373" y="564"/>
                  </a:cubicBezTo>
                  <a:close/>
                  <a:moveTo>
                    <a:pt x="2373" y="0"/>
                  </a:moveTo>
                  <a:cubicBezTo>
                    <a:pt x="1661" y="0"/>
                    <a:pt x="1098" y="237"/>
                    <a:pt x="653" y="682"/>
                  </a:cubicBezTo>
                  <a:cubicBezTo>
                    <a:pt x="208" y="1157"/>
                    <a:pt x="0" y="1809"/>
                    <a:pt x="0" y="2639"/>
                  </a:cubicBezTo>
                  <a:cubicBezTo>
                    <a:pt x="0" y="3054"/>
                    <a:pt x="89" y="3469"/>
                    <a:pt x="267" y="3855"/>
                  </a:cubicBezTo>
                  <a:cubicBezTo>
                    <a:pt x="475" y="4240"/>
                    <a:pt x="742" y="4566"/>
                    <a:pt x="1098" y="4774"/>
                  </a:cubicBezTo>
                  <a:cubicBezTo>
                    <a:pt x="1483" y="5011"/>
                    <a:pt x="1898" y="5130"/>
                    <a:pt x="2373" y="5130"/>
                  </a:cubicBezTo>
                  <a:cubicBezTo>
                    <a:pt x="2788" y="5130"/>
                    <a:pt x="3203" y="5011"/>
                    <a:pt x="3559" y="4804"/>
                  </a:cubicBezTo>
                  <a:cubicBezTo>
                    <a:pt x="3944" y="4626"/>
                    <a:pt x="4211" y="4300"/>
                    <a:pt x="4418" y="3914"/>
                  </a:cubicBezTo>
                  <a:cubicBezTo>
                    <a:pt x="4626" y="3529"/>
                    <a:pt x="4715" y="3084"/>
                    <a:pt x="4715" y="2580"/>
                  </a:cubicBezTo>
                  <a:cubicBezTo>
                    <a:pt x="4715" y="2076"/>
                    <a:pt x="4626" y="1631"/>
                    <a:pt x="4448" y="1245"/>
                  </a:cubicBezTo>
                  <a:cubicBezTo>
                    <a:pt x="4241" y="860"/>
                    <a:pt x="3974" y="534"/>
                    <a:pt x="3588" y="326"/>
                  </a:cubicBezTo>
                  <a:cubicBezTo>
                    <a:pt x="3232" y="119"/>
                    <a:pt x="2817" y="0"/>
                    <a:pt x="2373"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2"/>
            <p:cNvSpPr/>
            <p:nvPr/>
          </p:nvSpPr>
          <p:spPr>
            <a:xfrm>
              <a:off x="631725" y="2009100"/>
              <a:ext cx="97150" cy="123800"/>
            </a:xfrm>
            <a:custGeom>
              <a:rect b="b" l="l" r="r" t="t"/>
              <a:pathLst>
                <a:path extrusionOk="0" h="4952" w="3886">
                  <a:moveTo>
                    <a:pt x="1" y="0"/>
                  </a:moveTo>
                  <a:lnTo>
                    <a:pt x="1" y="4952"/>
                  </a:lnTo>
                  <a:lnTo>
                    <a:pt x="624" y="4952"/>
                  </a:lnTo>
                  <a:lnTo>
                    <a:pt x="624" y="1068"/>
                  </a:lnTo>
                  <a:lnTo>
                    <a:pt x="3233" y="4952"/>
                  </a:lnTo>
                  <a:lnTo>
                    <a:pt x="3885" y="4952"/>
                  </a:lnTo>
                  <a:lnTo>
                    <a:pt x="3885" y="0"/>
                  </a:lnTo>
                  <a:lnTo>
                    <a:pt x="3263" y="0"/>
                  </a:lnTo>
                  <a:lnTo>
                    <a:pt x="3263" y="3884"/>
                  </a:lnTo>
                  <a:lnTo>
                    <a:pt x="653"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2"/>
            <p:cNvSpPr/>
            <p:nvPr/>
          </p:nvSpPr>
          <p:spPr>
            <a:xfrm>
              <a:off x="799275" y="2006875"/>
              <a:ext cx="98600" cy="128250"/>
            </a:xfrm>
            <a:custGeom>
              <a:rect b="b" l="l" r="r" t="t"/>
              <a:pathLst>
                <a:path extrusionOk="0" h="5130" w="3944">
                  <a:moveTo>
                    <a:pt x="1927" y="0"/>
                  </a:moveTo>
                  <a:cubicBezTo>
                    <a:pt x="1601" y="0"/>
                    <a:pt x="1275" y="59"/>
                    <a:pt x="1008" y="178"/>
                  </a:cubicBezTo>
                  <a:cubicBezTo>
                    <a:pt x="741" y="297"/>
                    <a:pt x="534" y="445"/>
                    <a:pt x="386" y="652"/>
                  </a:cubicBezTo>
                  <a:cubicBezTo>
                    <a:pt x="267" y="890"/>
                    <a:pt x="178" y="1127"/>
                    <a:pt x="178" y="1364"/>
                  </a:cubicBezTo>
                  <a:cubicBezTo>
                    <a:pt x="178" y="1601"/>
                    <a:pt x="237" y="1809"/>
                    <a:pt x="356" y="1987"/>
                  </a:cubicBezTo>
                  <a:cubicBezTo>
                    <a:pt x="474" y="2165"/>
                    <a:pt x="652" y="2313"/>
                    <a:pt x="890" y="2432"/>
                  </a:cubicBezTo>
                  <a:cubicBezTo>
                    <a:pt x="1068" y="2550"/>
                    <a:pt x="1394" y="2639"/>
                    <a:pt x="1838" y="2758"/>
                  </a:cubicBezTo>
                  <a:cubicBezTo>
                    <a:pt x="2283" y="2847"/>
                    <a:pt x="2580" y="2936"/>
                    <a:pt x="2728" y="2995"/>
                  </a:cubicBezTo>
                  <a:cubicBezTo>
                    <a:pt x="2936" y="3084"/>
                    <a:pt x="3084" y="3173"/>
                    <a:pt x="3173" y="3291"/>
                  </a:cubicBezTo>
                  <a:cubicBezTo>
                    <a:pt x="3262" y="3410"/>
                    <a:pt x="3291" y="3529"/>
                    <a:pt x="3291" y="3707"/>
                  </a:cubicBezTo>
                  <a:cubicBezTo>
                    <a:pt x="3291" y="3855"/>
                    <a:pt x="3262" y="3973"/>
                    <a:pt x="3173" y="4122"/>
                  </a:cubicBezTo>
                  <a:cubicBezTo>
                    <a:pt x="3084" y="4240"/>
                    <a:pt x="2936" y="4359"/>
                    <a:pt x="2728" y="4418"/>
                  </a:cubicBezTo>
                  <a:cubicBezTo>
                    <a:pt x="2550" y="4507"/>
                    <a:pt x="2313" y="4537"/>
                    <a:pt x="2076" y="4537"/>
                  </a:cubicBezTo>
                  <a:cubicBezTo>
                    <a:pt x="1779" y="4537"/>
                    <a:pt x="1542" y="4477"/>
                    <a:pt x="1305" y="4389"/>
                  </a:cubicBezTo>
                  <a:cubicBezTo>
                    <a:pt x="1097" y="4300"/>
                    <a:pt x="919" y="4151"/>
                    <a:pt x="801" y="4003"/>
                  </a:cubicBezTo>
                  <a:cubicBezTo>
                    <a:pt x="712" y="3855"/>
                    <a:pt x="652" y="3647"/>
                    <a:pt x="623" y="3380"/>
                  </a:cubicBezTo>
                  <a:lnTo>
                    <a:pt x="0" y="3440"/>
                  </a:lnTo>
                  <a:cubicBezTo>
                    <a:pt x="0" y="3766"/>
                    <a:pt x="89" y="4062"/>
                    <a:pt x="267" y="4329"/>
                  </a:cubicBezTo>
                  <a:cubicBezTo>
                    <a:pt x="445" y="4596"/>
                    <a:pt x="682" y="4804"/>
                    <a:pt x="979" y="4922"/>
                  </a:cubicBezTo>
                  <a:cubicBezTo>
                    <a:pt x="1275" y="5071"/>
                    <a:pt x="1661" y="5130"/>
                    <a:pt x="2105" y="5130"/>
                  </a:cubicBezTo>
                  <a:cubicBezTo>
                    <a:pt x="2461" y="5130"/>
                    <a:pt x="2787" y="5071"/>
                    <a:pt x="3054" y="4922"/>
                  </a:cubicBezTo>
                  <a:cubicBezTo>
                    <a:pt x="3351" y="4804"/>
                    <a:pt x="3558" y="4626"/>
                    <a:pt x="3706" y="4389"/>
                  </a:cubicBezTo>
                  <a:cubicBezTo>
                    <a:pt x="3855" y="4151"/>
                    <a:pt x="3944" y="3914"/>
                    <a:pt x="3944" y="3647"/>
                  </a:cubicBezTo>
                  <a:cubicBezTo>
                    <a:pt x="3944" y="3380"/>
                    <a:pt x="3855" y="3143"/>
                    <a:pt x="3736" y="2936"/>
                  </a:cubicBezTo>
                  <a:cubicBezTo>
                    <a:pt x="3588" y="2728"/>
                    <a:pt x="3380" y="2550"/>
                    <a:pt x="3084" y="2432"/>
                  </a:cubicBezTo>
                  <a:cubicBezTo>
                    <a:pt x="2906" y="2343"/>
                    <a:pt x="2520" y="2224"/>
                    <a:pt x="1987" y="2105"/>
                  </a:cubicBezTo>
                  <a:cubicBezTo>
                    <a:pt x="1453" y="1987"/>
                    <a:pt x="1127" y="1868"/>
                    <a:pt x="1008" y="1750"/>
                  </a:cubicBezTo>
                  <a:cubicBezTo>
                    <a:pt x="890" y="1631"/>
                    <a:pt x="801" y="1512"/>
                    <a:pt x="801" y="1334"/>
                  </a:cubicBezTo>
                  <a:cubicBezTo>
                    <a:pt x="801" y="1127"/>
                    <a:pt x="890" y="949"/>
                    <a:pt x="1097" y="801"/>
                  </a:cubicBezTo>
                  <a:cubicBezTo>
                    <a:pt x="1275" y="652"/>
                    <a:pt x="1542" y="564"/>
                    <a:pt x="1957" y="564"/>
                  </a:cubicBezTo>
                  <a:cubicBezTo>
                    <a:pt x="2343" y="564"/>
                    <a:pt x="2609" y="652"/>
                    <a:pt x="2817" y="830"/>
                  </a:cubicBezTo>
                  <a:cubicBezTo>
                    <a:pt x="2995" y="979"/>
                    <a:pt x="3113" y="1216"/>
                    <a:pt x="3143" y="1542"/>
                  </a:cubicBezTo>
                  <a:lnTo>
                    <a:pt x="3795" y="1483"/>
                  </a:lnTo>
                  <a:cubicBezTo>
                    <a:pt x="3766" y="1186"/>
                    <a:pt x="3706" y="919"/>
                    <a:pt x="3529" y="712"/>
                  </a:cubicBezTo>
                  <a:cubicBezTo>
                    <a:pt x="3380" y="475"/>
                    <a:pt x="3173" y="297"/>
                    <a:pt x="2906" y="178"/>
                  </a:cubicBezTo>
                  <a:cubicBezTo>
                    <a:pt x="2609" y="59"/>
                    <a:pt x="2283" y="0"/>
                    <a:pt x="1927"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2"/>
            <p:cNvSpPr/>
            <p:nvPr/>
          </p:nvSpPr>
          <p:spPr>
            <a:xfrm>
              <a:off x="914175" y="2006875"/>
              <a:ext cx="120850" cy="135675"/>
            </a:xfrm>
            <a:custGeom>
              <a:rect b="b" l="l" r="r" t="t"/>
              <a:pathLst>
                <a:path extrusionOk="0" h="5427" w="4834">
                  <a:moveTo>
                    <a:pt x="2372" y="564"/>
                  </a:moveTo>
                  <a:cubicBezTo>
                    <a:pt x="2698" y="564"/>
                    <a:pt x="2995" y="652"/>
                    <a:pt x="3262" y="801"/>
                  </a:cubicBezTo>
                  <a:cubicBezTo>
                    <a:pt x="3529" y="979"/>
                    <a:pt x="3706" y="1216"/>
                    <a:pt x="3855" y="1512"/>
                  </a:cubicBezTo>
                  <a:cubicBezTo>
                    <a:pt x="4003" y="1809"/>
                    <a:pt x="4062" y="2165"/>
                    <a:pt x="4062" y="2550"/>
                  </a:cubicBezTo>
                  <a:cubicBezTo>
                    <a:pt x="4062" y="3262"/>
                    <a:pt x="3855" y="3796"/>
                    <a:pt x="3469" y="4151"/>
                  </a:cubicBezTo>
                  <a:cubicBezTo>
                    <a:pt x="3232" y="3944"/>
                    <a:pt x="2936" y="3766"/>
                    <a:pt x="2550" y="3677"/>
                  </a:cubicBezTo>
                  <a:lnTo>
                    <a:pt x="2372" y="4151"/>
                  </a:lnTo>
                  <a:cubicBezTo>
                    <a:pt x="2609" y="4211"/>
                    <a:pt x="2817" y="4300"/>
                    <a:pt x="3024" y="4418"/>
                  </a:cubicBezTo>
                  <a:cubicBezTo>
                    <a:pt x="2817" y="4507"/>
                    <a:pt x="2609" y="4566"/>
                    <a:pt x="2372" y="4566"/>
                  </a:cubicBezTo>
                  <a:cubicBezTo>
                    <a:pt x="1868" y="4566"/>
                    <a:pt x="1483" y="4389"/>
                    <a:pt x="1156" y="4033"/>
                  </a:cubicBezTo>
                  <a:cubicBezTo>
                    <a:pt x="830" y="3707"/>
                    <a:pt x="682" y="3202"/>
                    <a:pt x="682" y="2550"/>
                  </a:cubicBezTo>
                  <a:cubicBezTo>
                    <a:pt x="682" y="1898"/>
                    <a:pt x="830" y="1394"/>
                    <a:pt x="1156" y="1068"/>
                  </a:cubicBezTo>
                  <a:cubicBezTo>
                    <a:pt x="1483" y="741"/>
                    <a:pt x="1898" y="564"/>
                    <a:pt x="2372" y="564"/>
                  </a:cubicBezTo>
                  <a:close/>
                  <a:moveTo>
                    <a:pt x="2372" y="0"/>
                  </a:moveTo>
                  <a:cubicBezTo>
                    <a:pt x="1927" y="0"/>
                    <a:pt x="1512" y="89"/>
                    <a:pt x="1127" y="297"/>
                  </a:cubicBezTo>
                  <a:cubicBezTo>
                    <a:pt x="771" y="534"/>
                    <a:pt x="504" y="830"/>
                    <a:pt x="297" y="1216"/>
                  </a:cubicBezTo>
                  <a:cubicBezTo>
                    <a:pt x="89" y="1631"/>
                    <a:pt x="0" y="2076"/>
                    <a:pt x="0" y="2550"/>
                  </a:cubicBezTo>
                  <a:cubicBezTo>
                    <a:pt x="0" y="3054"/>
                    <a:pt x="89" y="3499"/>
                    <a:pt x="297" y="3884"/>
                  </a:cubicBezTo>
                  <a:cubicBezTo>
                    <a:pt x="504" y="4270"/>
                    <a:pt x="771" y="4566"/>
                    <a:pt x="1127" y="4804"/>
                  </a:cubicBezTo>
                  <a:cubicBezTo>
                    <a:pt x="1512" y="5011"/>
                    <a:pt x="1898" y="5130"/>
                    <a:pt x="2342" y="5130"/>
                  </a:cubicBezTo>
                  <a:cubicBezTo>
                    <a:pt x="2787" y="5130"/>
                    <a:pt x="3202" y="5011"/>
                    <a:pt x="3558" y="4804"/>
                  </a:cubicBezTo>
                  <a:cubicBezTo>
                    <a:pt x="3914" y="5100"/>
                    <a:pt x="4270" y="5308"/>
                    <a:pt x="4626" y="5426"/>
                  </a:cubicBezTo>
                  <a:lnTo>
                    <a:pt x="4833" y="4952"/>
                  </a:lnTo>
                  <a:cubicBezTo>
                    <a:pt x="4566" y="4863"/>
                    <a:pt x="4299" y="4715"/>
                    <a:pt x="3973" y="4507"/>
                  </a:cubicBezTo>
                  <a:cubicBezTo>
                    <a:pt x="4240" y="4270"/>
                    <a:pt x="4418" y="3973"/>
                    <a:pt x="4537" y="3647"/>
                  </a:cubicBezTo>
                  <a:cubicBezTo>
                    <a:pt x="4685" y="3321"/>
                    <a:pt x="4744" y="2965"/>
                    <a:pt x="4744" y="2550"/>
                  </a:cubicBezTo>
                  <a:cubicBezTo>
                    <a:pt x="4744" y="2076"/>
                    <a:pt x="4626" y="1631"/>
                    <a:pt x="4448" y="1245"/>
                  </a:cubicBezTo>
                  <a:cubicBezTo>
                    <a:pt x="4240" y="830"/>
                    <a:pt x="3973" y="534"/>
                    <a:pt x="3617" y="326"/>
                  </a:cubicBezTo>
                  <a:cubicBezTo>
                    <a:pt x="3232" y="119"/>
                    <a:pt x="2817" y="0"/>
                    <a:pt x="2372"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2"/>
            <p:cNvSpPr/>
            <p:nvPr/>
          </p:nvSpPr>
          <p:spPr>
            <a:xfrm>
              <a:off x="-300050" y="2316725"/>
              <a:ext cx="97875" cy="123825"/>
            </a:xfrm>
            <a:custGeom>
              <a:rect b="b" l="l" r="r" t="t"/>
              <a:pathLst>
                <a:path extrusionOk="0" h="4953" w="3915">
                  <a:moveTo>
                    <a:pt x="0" y="0"/>
                  </a:moveTo>
                  <a:lnTo>
                    <a:pt x="0" y="593"/>
                  </a:lnTo>
                  <a:lnTo>
                    <a:pt x="1631" y="593"/>
                  </a:lnTo>
                  <a:lnTo>
                    <a:pt x="1631" y="4952"/>
                  </a:lnTo>
                  <a:lnTo>
                    <a:pt x="2283" y="4952"/>
                  </a:lnTo>
                  <a:lnTo>
                    <a:pt x="2283" y="593"/>
                  </a:lnTo>
                  <a:lnTo>
                    <a:pt x="3914" y="593"/>
                  </a:lnTo>
                  <a:lnTo>
                    <a:pt x="3914"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2"/>
            <p:cNvSpPr/>
            <p:nvPr/>
          </p:nvSpPr>
          <p:spPr>
            <a:xfrm>
              <a:off x="-182200" y="2316725"/>
              <a:ext cx="16350" cy="123825"/>
            </a:xfrm>
            <a:custGeom>
              <a:rect b="b" l="l" r="r" t="t"/>
              <a:pathLst>
                <a:path extrusionOk="0" h="4953" w="654">
                  <a:moveTo>
                    <a:pt x="1" y="0"/>
                  </a:moveTo>
                  <a:lnTo>
                    <a:pt x="1" y="4952"/>
                  </a:lnTo>
                  <a:lnTo>
                    <a:pt x="653" y="4952"/>
                  </a:lnTo>
                  <a:lnTo>
                    <a:pt x="653"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2"/>
            <p:cNvSpPr/>
            <p:nvPr/>
          </p:nvSpPr>
          <p:spPr>
            <a:xfrm>
              <a:off x="-137725" y="2316725"/>
              <a:ext cx="117900" cy="123825"/>
            </a:xfrm>
            <a:custGeom>
              <a:rect b="b" l="l" r="r" t="t"/>
              <a:pathLst>
                <a:path extrusionOk="0" h="4953" w="4716">
                  <a:moveTo>
                    <a:pt x="1" y="0"/>
                  </a:moveTo>
                  <a:lnTo>
                    <a:pt x="1" y="4952"/>
                  </a:lnTo>
                  <a:lnTo>
                    <a:pt x="623" y="4952"/>
                  </a:lnTo>
                  <a:lnTo>
                    <a:pt x="623" y="742"/>
                  </a:lnTo>
                  <a:lnTo>
                    <a:pt x="2047" y="4952"/>
                  </a:lnTo>
                  <a:lnTo>
                    <a:pt x="2640" y="4952"/>
                  </a:lnTo>
                  <a:lnTo>
                    <a:pt x="4093" y="801"/>
                  </a:lnTo>
                  <a:lnTo>
                    <a:pt x="4093" y="4952"/>
                  </a:lnTo>
                  <a:lnTo>
                    <a:pt x="4715" y="4952"/>
                  </a:lnTo>
                  <a:lnTo>
                    <a:pt x="4715" y="0"/>
                  </a:lnTo>
                  <a:lnTo>
                    <a:pt x="3855" y="0"/>
                  </a:lnTo>
                  <a:lnTo>
                    <a:pt x="2669" y="3440"/>
                  </a:lnTo>
                  <a:cubicBezTo>
                    <a:pt x="2551" y="3796"/>
                    <a:pt x="2462" y="4063"/>
                    <a:pt x="2403" y="4241"/>
                  </a:cubicBezTo>
                  <a:cubicBezTo>
                    <a:pt x="2343" y="4092"/>
                    <a:pt x="2254" y="3825"/>
                    <a:pt x="2165" y="3499"/>
                  </a:cubicBezTo>
                  <a:lnTo>
                    <a:pt x="979"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2"/>
            <p:cNvSpPr/>
            <p:nvPr/>
          </p:nvSpPr>
          <p:spPr>
            <a:xfrm>
              <a:off x="6825" y="2316725"/>
              <a:ext cx="92700" cy="123825"/>
            </a:xfrm>
            <a:custGeom>
              <a:rect b="b" l="l" r="r" t="t"/>
              <a:pathLst>
                <a:path extrusionOk="0" h="4953" w="3708">
                  <a:moveTo>
                    <a:pt x="1" y="0"/>
                  </a:moveTo>
                  <a:lnTo>
                    <a:pt x="1" y="4952"/>
                  </a:lnTo>
                  <a:lnTo>
                    <a:pt x="3707" y="4952"/>
                  </a:lnTo>
                  <a:lnTo>
                    <a:pt x="3707" y="4359"/>
                  </a:lnTo>
                  <a:lnTo>
                    <a:pt x="683" y="4359"/>
                  </a:lnTo>
                  <a:lnTo>
                    <a:pt x="683" y="2699"/>
                  </a:lnTo>
                  <a:lnTo>
                    <a:pt x="3411" y="2699"/>
                  </a:lnTo>
                  <a:lnTo>
                    <a:pt x="3411" y="2106"/>
                  </a:lnTo>
                  <a:lnTo>
                    <a:pt x="683" y="2106"/>
                  </a:lnTo>
                  <a:lnTo>
                    <a:pt x="683" y="593"/>
                  </a:lnTo>
                  <a:lnTo>
                    <a:pt x="3589" y="593"/>
                  </a:lnTo>
                  <a:lnTo>
                    <a:pt x="3589"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2"/>
            <p:cNvSpPr/>
            <p:nvPr/>
          </p:nvSpPr>
          <p:spPr>
            <a:xfrm>
              <a:off x="116550" y="2314500"/>
              <a:ext cx="98600" cy="128275"/>
            </a:xfrm>
            <a:custGeom>
              <a:rect b="b" l="l" r="r" t="t"/>
              <a:pathLst>
                <a:path extrusionOk="0" h="5131" w="3944">
                  <a:moveTo>
                    <a:pt x="1928" y="0"/>
                  </a:moveTo>
                  <a:cubicBezTo>
                    <a:pt x="1601" y="0"/>
                    <a:pt x="1305" y="60"/>
                    <a:pt x="1038" y="178"/>
                  </a:cubicBezTo>
                  <a:cubicBezTo>
                    <a:pt x="741" y="297"/>
                    <a:pt x="534" y="445"/>
                    <a:pt x="415" y="682"/>
                  </a:cubicBezTo>
                  <a:cubicBezTo>
                    <a:pt x="267" y="890"/>
                    <a:pt x="178" y="1127"/>
                    <a:pt x="178" y="1364"/>
                  </a:cubicBezTo>
                  <a:cubicBezTo>
                    <a:pt x="178" y="1602"/>
                    <a:pt x="237" y="1809"/>
                    <a:pt x="356" y="1987"/>
                  </a:cubicBezTo>
                  <a:cubicBezTo>
                    <a:pt x="475" y="2165"/>
                    <a:pt x="653" y="2313"/>
                    <a:pt x="890" y="2461"/>
                  </a:cubicBezTo>
                  <a:cubicBezTo>
                    <a:pt x="1068" y="2550"/>
                    <a:pt x="1394" y="2639"/>
                    <a:pt x="1839" y="2758"/>
                  </a:cubicBezTo>
                  <a:cubicBezTo>
                    <a:pt x="2313" y="2877"/>
                    <a:pt x="2609" y="2936"/>
                    <a:pt x="2728" y="2995"/>
                  </a:cubicBezTo>
                  <a:cubicBezTo>
                    <a:pt x="2936" y="3084"/>
                    <a:pt x="3084" y="3173"/>
                    <a:pt x="3173" y="3292"/>
                  </a:cubicBezTo>
                  <a:cubicBezTo>
                    <a:pt x="3262" y="3410"/>
                    <a:pt x="3321" y="3559"/>
                    <a:pt x="3321" y="3707"/>
                  </a:cubicBezTo>
                  <a:cubicBezTo>
                    <a:pt x="3321" y="3855"/>
                    <a:pt x="3262" y="4003"/>
                    <a:pt x="3173" y="4122"/>
                  </a:cubicBezTo>
                  <a:cubicBezTo>
                    <a:pt x="3084" y="4241"/>
                    <a:pt x="2936" y="4359"/>
                    <a:pt x="2758" y="4418"/>
                  </a:cubicBezTo>
                  <a:cubicBezTo>
                    <a:pt x="2550" y="4507"/>
                    <a:pt x="2343" y="4537"/>
                    <a:pt x="2076" y="4537"/>
                  </a:cubicBezTo>
                  <a:cubicBezTo>
                    <a:pt x="1809" y="4537"/>
                    <a:pt x="1542" y="4478"/>
                    <a:pt x="1334" y="4389"/>
                  </a:cubicBezTo>
                  <a:cubicBezTo>
                    <a:pt x="1097" y="4300"/>
                    <a:pt x="919" y="4181"/>
                    <a:pt x="830" y="4003"/>
                  </a:cubicBezTo>
                  <a:cubicBezTo>
                    <a:pt x="712" y="3855"/>
                    <a:pt x="653" y="3648"/>
                    <a:pt x="623" y="3410"/>
                  </a:cubicBezTo>
                  <a:lnTo>
                    <a:pt x="0" y="3440"/>
                  </a:lnTo>
                  <a:cubicBezTo>
                    <a:pt x="0" y="3796"/>
                    <a:pt x="89" y="4092"/>
                    <a:pt x="267" y="4359"/>
                  </a:cubicBezTo>
                  <a:cubicBezTo>
                    <a:pt x="445" y="4596"/>
                    <a:pt x="682" y="4804"/>
                    <a:pt x="979" y="4923"/>
                  </a:cubicBezTo>
                  <a:cubicBezTo>
                    <a:pt x="1275" y="5071"/>
                    <a:pt x="1661" y="5130"/>
                    <a:pt x="2105" y="5130"/>
                  </a:cubicBezTo>
                  <a:cubicBezTo>
                    <a:pt x="2461" y="5130"/>
                    <a:pt x="2787" y="5071"/>
                    <a:pt x="3054" y="4923"/>
                  </a:cubicBezTo>
                  <a:cubicBezTo>
                    <a:pt x="3351" y="4804"/>
                    <a:pt x="3558" y="4626"/>
                    <a:pt x="3707" y="4389"/>
                  </a:cubicBezTo>
                  <a:cubicBezTo>
                    <a:pt x="3855" y="4152"/>
                    <a:pt x="3944" y="3914"/>
                    <a:pt x="3944" y="3648"/>
                  </a:cubicBezTo>
                  <a:cubicBezTo>
                    <a:pt x="3944" y="3381"/>
                    <a:pt x="3885" y="3143"/>
                    <a:pt x="3736" y="2936"/>
                  </a:cubicBezTo>
                  <a:cubicBezTo>
                    <a:pt x="3588" y="2728"/>
                    <a:pt x="3380" y="2580"/>
                    <a:pt x="3114" y="2432"/>
                  </a:cubicBezTo>
                  <a:cubicBezTo>
                    <a:pt x="2906" y="2343"/>
                    <a:pt x="2550" y="2254"/>
                    <a:pt x="2016" y="2135"/>
                  </a:cubicBezTo>
                  <a:cubicBezTo>
                    <a:pt x="1483" y="1987"/>
                    <a:pt x="1127" y="1868"/>
                    <a:pt x="1008" y="1780"/>
                  </a:cubicBezTo>
                  <a:cubicBezTo>
                    <a:pt x="890" y="1661"/>
                    <a:pt x="830" y="1513"/>
                    <a:pt x="830" y="1335"/>
                  </a:cubicBezTo>
                  <a:cubicBezTo>
                    <a:pt x="830" y="1127"/>
                    <a:pt x="919" y="949"/>
                    <a:pt x="1097" y="801"/>
                  </a:cubicBezTo>
                  <a:cubicBezTo>
                    <a:pt x="1275" y="653"/>
                    <a:pt x="1572" y="593"/>
                    <a:pt x="1957" y="593"/>
                  </a:cubicBezTo>
                  <a:cubicBezTo>
                    <a:pt x="2343" y="593"/>
                    <a:pt x="2639" y="653"/>
                    <a:pt x="2817" y="831"/>
                  </a:cubicBezTo>
                  <a:cubicBezTo>
                    <a:pt x="3025" y="979"/>
                    <a:pt x="3143" y="1216"/>
                    <a:pt x="3173" y="1542"/>
                  </a:cubicBezTo>
                  <a:lnTo>
                    <a:pt x="3796" y="1483"/>
                  </a:lnTo>
                  <a:cubicBezTo>
                    <a:pt x="3796" y="1186"/>
                    <a:pt x="3707" y="949"/>
                    <a:pt x="3558" y="712"/>
                  </a:cubicBezTo>
                  <a:cubicBezTo>
                    <a:pt x="3410" y="475"/>
                    <a:pt x="3173" y="297"/>
                    <a:pt x="2906" y="178"/>
                  </a:cubicBezTo>
                  <a:cubicBezTo>
                    <a:pt x="2639" y="60"/>
                    <a:pt x="2313" y="0"/>
                    <a:pt x="1928"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2"/>
            <p:cNvSpPr/>
            <p:nvPr/>
          </p:nvSpPr>
          <p:spPr>
            <a:xfrm>
              <a:off x="280375" y="2314500"/>
              <a:ext cx="97875" cy="128275"/>
            </a:xfrm>
            <a:custGeom>
              <a:rect b="b" l="l" r="r" t="t"/>
              <a:pathLst>
                <a:path extrusionOk="0" h="5131" w="3915">
                  <a:moveTo>
                    <a:pt x="1927" y="0"/>
                  </a:moveTo>
                  <a:cubicBezTo>
                    <a:pt x="1572" y="0"/>
                    <a:pt x="1275" y="60"/>
                    <a:pt x="1008" y="178"/>
                  </a:cubicBezTo>
                  <a:cubicBezTo>
                    <a:pt x="741" y="297"/>
                    <a:pt x="534" y="445"/>
                    <a:pt x="386" y="682"/>
                  </a:cubicBezTo>
                  <a:cubicBezTo>
                    <a:pt x="237" y="890"/>
                    <a:pt x="178" y="1127"/>
                    <a:pt x="178" y="1364"/>
                  </a:cubicBezTo>
                  <a:cubicBezTo>
                    <a:pt x="178" y="1602"/>
                    <a:pt x="237" y="1809"/>
                    <a:pt x="356" y="1987"/>
                  </a:cubicBezTo>
                  <a:cubicBezTo>
                    <a:pt x="475" y="2165"/>
                    <a:pt x="652" y="2313"/>
                    <a:pt x="890" y="2461"/>
                  </a:cubicBezTo>
                  <a:cubicBezTo>
                    <a:pt x="1068" y="2550"/>
                    <a:pt x="1394" y="2639"/>
                    <a:pt x="1839" y="2758"/>
                  </a:cubicBezTo>
                  <a:cubicBezTo>
                    <a:pt x="2283" y="2877"/>
                    <a:pt x="2580" y="2936"/>
                    <a:pt x="2728" y="2995"/>
                  </a:cubicBezTo>
                  <a:cubicBezTo>
                    <a:pt x="2936" y="3084"/>
                    <a:pt x="3084" y="3173"/>
                    <a:pt x="3173" y="3292"/>
                  </a:cubicBezTo>
                  <a:cubicBezTo>
                    <a:pt x="3262" y="3410"/>
                    <a:pt x="3291" y="3559"/>
                    <a:pt x="3291" y="3707"/>
                  </a:cubicBezTo>
                  <a:cubicBezTo>
                    <a:pt x="3291" y="3855"/>
                    <a:pt x="3262" y="4003"/>
                    <a:pt x="3143" y="4122"/>
                  </a:cubicBezTo>
                  <a:cubicBezTo>
                    <a:pt x="3054" y="4241"/>
                    <a:pt x="2906" y="4359"/>
                    <a:pt x="2728" y="4418"/>
                  </a:cubicBezTo>
                  <a:cubicBezTo>
                    <a:pt x="2550" y="4507"/>
                    <a:pt x="2313" y="4537"/>
                    <a:pt x="2076" y="4537"/>
                  </a:cubicBezTo>
                  <a:cubicBezTo>
                    <a:pt x="1779" y="4537"/>
                    <a:pt x="1542" y="4478"/>
                    <a:pt x="1305" y="4389"/>
                  </a:cubicBezTo>
                  <a:cubicBezTo>
                    <a:pt x="1068" y="4300"/>
                    <a:pt x="919" y="4181"/>
                    <a:pt x="801" y="4003"/>
                  </a:cubicBezTo>
                  <a:cubicBezTo>
                    <a:pt x="712" y="3855"/>
                    <a:pt x="623" y="3648"/>
                    <a:pt x="593" y="3410"/>
                  </a:cubicBezTo>
                  <a:lnTo>
                    <a:pt x="0" y="3440"/>
                  </a:lnTo>
                  <a:cubicBezTo>
                    <a:pt x="0" y="3796"/>
                    <a:pt x="89" y="4092"/>
                    <a:pt x="267" y="4359"/>
                  </a:cubicBezTo>
                  <a:cubicBezTo>
                    <a:pt x="415" y="4596"/>
                    <a:pt x="682" y="4804"/>
                    <a:pt x="979" y="4923"/>
                  </a:cubicBezTo>
                  <a:cubicBezTo>
                    <a:pt x="1275" y="5071"/>
                    <a:pt x="1661" y="5130"/>
                    <a:pt x="2105" y="5130"/>
                  </a:cubicBezTo>
                  <a:cubicBezTo>
                    <a:pt x="2461" y="5130"/>
                    <a:pt x="2758" y="5071"/>
                    <a:pt x="3054" y="4923"/>
                  </a:cubicBezTo>
                  <a:cubicBezTo>
                    <a:pt x="3321" y="4804"/>
                    <a:pt x="3558" y="4626"/>
                    <a:pt x="3707" y="4389"/>
                  </a:cubicBezTo>
                  <a:cubicBezTo>
                    <a:pt x="3855" y="4152"/>
                    <a:pt x="3914" y="3914"/>
                    <a:pt x="3914" y="3648"/>
                  </a:cubicBezTo>
                  <a:cubicBezTo>
                    <a:pt x="3914" y="3381"/>
                    <a:pt x="3855" y="3143"/>
                    <a:pt x="3707" y="2936"/>
                  </a:cubicBezTo>
                  <a:cubicBezTo>
                    <a:pt x="3588" y="2728"/>
                    <a:pt x="3380" y="2580"/>
                    <a:pt x="3084" y="2432"/>
                  </a:cubicBezTo>
                  <a:cubicBezTo>
                    <a:pt x="2876" y="2343"/>
                    <a:pt x="2520" y="2254"/>
                    <a:pt x="1987" y="2135"/>
                  </a:cubicBezTo>
                  <a:cubicBezTo>
                    <a:pt x="1453" y="1987"/>
                    <a:pt x="1127" y="1868"/>
                    <a:pt x="1008" y="1780"/>
                  </a:cubicBezTo>
                  <a:cubicBezTo>
                    <a:pt x="860" y="1661"/>
                    <a:pt x="801" y="1513"/>
                    <a:pt x="801" y="1335"/>
                  </a:cubicBezTo>
                  <a:cubicBezTo>
                    <a:pt x="801" y="1127"/>
                    <a:pt x="890" y="949"/>
                    <a:pt x="1068" y="801"/>
                  </a:cubicBezTo>
                  <a:cubicBezTo>
                    <a:pt x="1245" y="653"/>
                    <a:pt x="1542" y="593"/>
                    <a:pt x="1957" y="593"/>
                  </a:cubicBezTo>
                  <a:cubicBezTo>
                    <a:pt x="2313" y="593"/>
                    <a:pt x="2609" y="653"/>
                    <a:pt x="2817" y="831"/>
                  </a:cubicBezTo>
                  <a:cubicBezTo>
                    <a:pt x="2995" y="979"/>
                    <a:pt x="3114" y="1216"/>
                    <a:pt x="3143" y="1542"/>
                  </a:cubicBezTo>
                  <a:lnTo>
                    <a:pt x="3766" y="1483"/>
                  </a:lnTo>
                  <a:cubicBezTo>
                    <a:pt x="3766" y="1186"/>
                    <a:pt x="3677" y="949"/>
                    <a:pt x="3529" y="712"/>
                  </a:cubicBezTo>
                  <a:cubicBezTo>
                    <a:pt x="3380" y="475"/>
                    <a:pt x="3173" y="297"/>
                    <a:pt x="2876" y="178"/>
                  </a:cubicBezTo>
                  <a:cubicBezTo>
                    <a:pt x="2609" y="60"/>
                    <a:pt x="2283" y="0"/>
                    <a:pt x="1927"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2"/>
            <p:cNvSpPr/>
            <p:nvPr/>
          </p:nvSpPr>
          <p:spPr>
            <a:xfrm>
              <a:off x="395275" y="2314500"/>
              <a:ext cx="120850" cy="135675"/>
            </a:xfrm>
            <a:custGeom>
              <a:rect b="b" l="l" r="r" t="t"/>
              <a:pathLst>
                <a:path extrusionOk="0" h="5427" w="4834">
                  <a:moveTo>
                    <a:pt x="2372" y="564"/>
                  </a:moveTo>
                  <a:cubicBezTo>
                    <a:pt x="2698" y="564"/>
                    <a:pt x="2995" y="653"/>
                    <a:pt x="3262" y="831"/>
                  </a:cubicBezTo>
                  <a:cubicBezTo>
                    <a:pt x="3499" y="979"/>
                    <a:pt x="3707" y="1216"/>
                    <a:pt x="3855" y="1513"/>
                  </a:cubicBezTo>
                  <a:cubicBezTo>
                    <a:pt x="3973" y="1809"/>
                    <a:pt x="4062" y="2165"/>
                    <a:pt x="4062" y="2550"/>
                  </a:cubicBezTo>
                  <a:cubicBezTo>
                    <a:pt x="4062" y="3262"/>
                    <a:pt x="3855" y="3796"/>
                    <a:pt x="3469" y="4152"/>
                  </a:cubicBezTo>
                  <a:cubicBezTo>
                    <a:pt x="3232" y="3944"/>
                    <a:pt x="2906" y="3796"/>
                    <a:pt x="2550" y="3677"/>
                  </a:cubicBezTo>
                  <a:lnTo>
                    <a:pt x="2372" y="4152"/>
                  </a:lnTo>
                  <a:cubicBezTo>
                    <a:pt x="2609" y="4211"/>
                    <a:pt x="2817" y="4300"/>
                    <a:pt x="3025" y="4448"/>
                  </a:cubicBezTo>
                  <a:cubicBezTo>
                    <a:pt x="2817" y="4537"/>
                    <a:pt x="2609" y="4567"/>
                    <a:pt x="2372" y="4567"/>
                  </a:cubicBezTo>
                  <a:cubicBezTo>
                    <a:pt x="1868" y="4567"/>
                    <a:pt x="1453" y="4389"/>
                    <a:pt x="1156" y="4063"/>
                  </a:cubicBezTo>
                  <a:cubicBezTo>
                    <a:pt x="830" y="3707"/>
                    <a:pt x="652" y="3203"/>
                    <a:pt x="652" y="2580"/>
                  </a:cubicBezTo>
                  <a:cubicBezTo>
                    <a:pt x="652" y="1898"/>
                    <a:pt x="830" y="1394"/>
                    <a:pt x="1156" y="1068"/>
                  </a:cubicBezTo>
                  <a:cubicBezTo>
                    <a:pt x="1483" y="742"/>
                    <a:pt x="1868" y="564"/>
                    <a:pt x="2372" y="564"/>
                  </a:cubicBezTo>
                  <a:close/>
                  <a:moveTo>
                    <a:pt x="2372" y="0"/>
                  </a:moveTo>
                  <a:cubicBezTo>
                    <a:pt x="1898" y="0"/>
                    <a:pt x="1512" y="119"/>
                    <a:pt x="1127" y="327"/>
                  </a:cubicBezTo>
                  <a:cubicBezTo>
                    <a:pt x="771" y="534"/>
                    <a:pt x="475" y="831"/>
                    <a:pt x="297" y="1246"/>
                  </a:cubicBezTo>
                  <a:cubicBezTo>
                    <a:pt x="89" y="1631"/>
                    <a:pt x="0" y="2076"/>
                    <a:pt x="0" y="2580"/>
                  </a:cubicBezTo>
                  <a:cubicBezTo>
                    <a:pt x="0" y="3055"/>
                    <a:pt x="89" y="3499"/>
                    <a:pt x="297" y="3885"/>
                  </a:cubicBezTo>
                  <a:cubicBezTo>
                    <a:pt x="475" y="4300"/>
                    <a:pt x="771" y="4596"/>
                    <a:pt x="1127" y="4804"/>
                  </a:cubicBezTo>
                  <a:cubicBezTo>
                    <a:pt x="1483" y="5012"/>
                    <a:pt x="1898" y="5130"/>
                    <a:pt x="2343" y="5130"/>
                  </a:cubicBezTo>
                  <a:cubicBezTo>
                    <a:pt x="2787" y="5130"/>
                    <a:pt x="3202" y="5041"/>
                    <a:pt x="3558" y="4834"/>
                  </a:cubicBezTo>
                  <a:cubicBezTo>
                    <a:pt x="3914" y="5100"/>
                    <a:pt x="4270" y="5308"/>
                    <a:pt x="4626" y="5427"/>
                  </a:cubicBezTo>
                  <a:lnTo>
                    <a:pt x="4833" y="4982"/>
                  </a:lnTo>
                  <a:cubicBezTo>
                    <a:pt x="4566" y="4863"/>
                    <a:pt x="4300" y="4715"/>
                    <a:pt x="3973" y="4507"/>
                  </a:cubicBezTo>
                  <a:cubicBezTo>
                    <a:pt x="4240" y="4270"/>
                    <a:pt x="4418" y="4003"/>
                    <a:pt x="4537" y="3677"/>
                  </a:cubicBezTo>
                  <a:cubicBezTo>
                    <a:pt x="4655" y="3351"/>
                    <a:pt x="4715" y="2966"/>
                    <a:pt x="4715" y="2550"/>
                  </a:cubicBezTo>
                  <a:cubicBezTo>
                    <a:pt x="4715" y="2076"/>
                    <a:pt x="4626" y="1631"/>
                    <a:pt x="4448" y="1246"/>
                  </a:cubicBezTo>
                  <a:cubicBezTo>
                    <a:pt x="4240" y="860"/>
                    <a:pt x="3973" y="534"/>
                    <a:pt x="3588" y="327"/>
                  </a:cubicBezTo>
                  <a:cubicBezTo>
                    <a:pt x="3232" y="119"/>
                    <a:pt x="2817" y="0"/>
                    <a:pt x="2372"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2"/>
            <p:cNvSpPr/>
            <p:nvPr/>
          </p:nvSpPr>
          <p:spPr>
            <a:xfrm>
              <a:off x="527950" y="2387875"/>
              <a:ext cx="46725" cy="15600"/>
            </a:xfrm>
            <a:custGeom>
              <a:rect b="b" l="l" r="r" t="t"/>
              <a:pathLst>
                <a:path extrusionOk="0" h="624" w="1869">
                  <a:moveTo>
                    <a:pt x="1" y="1"/>
                  </a:moveTo>
                  <a:lnTo>
                    <a:pt x="1" y="624"/>
                  </a:lnTo>
                  <a:lnTo>
                    <a:pt x="1869" y="624"/>
                  </a:lnTo>
                  <a:lnTo>
                    <a:pt x="1869"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2"/>
            <p:cNvSpPr/>
            <p:nvPr/>
          </p:nvSpPr>
          <p:spPr>
            <a:xfrm>
              <a:off x="582075" y="2316725"/>
              <a:ext cx="85275" cy="123825"/>
            </a:xfrm>
            <a:custGeom>
              <a:rect b="b" l="l" r="r" t="t"/>
              <a:pathLst>
                <a:path extrusionOk="0" h="4953" w="3411">
                  <a:moveTo>
                    <a:pt x="2135" y="979"/>
                  </a:moveTo>
                  <a:lnTo>
                    <a:pt x="2135" y="3203"/>
                  </a:lnTo>
                  <a:lnTo>
                    <a:pt x="593" y="3203"/>
                  </a:lnTo>
                  <a:lnTo>
                    <a:pt x="2135" y="979"/>
                  </a:lnTo>
                  <a:close/>
                  <a:moveTo>
                    <a:pt x="2254" y="0"/>
                  </a:moveTo>
                  <a:lnTo>
                    <a:pt x="0" y="3203"/>
                  </a:lnTo>
                  <a:lnTo>
                    <a:pt x="0" y="3766"/>
                  </a:lnTo>
                  <a:lnTo>
                    <a:pt x="2135" y="3766"/>
                  </a:lnTo>
                  <a:lnTo>
                    <a:pt x="2135" y="4952"/>
                  </a:lnTo>
                  <a:lnTo>
                    <a:pt x="2758" y="4952"/>
                  </a:lnTo>
                  <a:lnTo>
                    <a:pt x="2758" y="3766"/>
                  </a:lnTo>
                  <a:lnTo>
                    <a:pt x="3410" y="3766"/>
                  </a:lnTo>
                  <a:lnTo>
                    <a:pt x="3410" y="3203"/>
                  </a:lnTo>
                  <a:lnTo>
                    <a:pt x="2758" y="3203"/>
                  </a:lnTo>
                  <a:lnTo>
                    <a:pt x="2758"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2"/>
            <p:cNvSpPr/>
            <p:nvPr/>
          </p:nvSpPr>
          <p:spPr>
            <a:xfrm>
              <a:off x="681400" y="2315975"/>
              <a:ext cx="81575" cy="124575"/>
            </a:xfrm>
            <a:custGeom>
              <a:rect b="b" l="l" r="r" t="t"/>
              <a:pathLst>
                <a:path extrusionOk="0" h="4983" w="3263">
                  <a:moveTo>
                    <a:pt x="1720" y="1"/>
                  </a:moveTo>
                  <a:cubicBezTo>
                    <a:pt x="1246" y="1"/>
                    <a:pt x="860" y="149"/>
                    <a:pt x="594" y="386"/>
                  </a:cubicBezTo>
                  <a:cubicBezTo>
                    <a:pt x="297" y="623"/>
                    <a:pt x="149" y="979"/>
                    <a:pt x="119" y="1454"/>
                  </a:cubicBezTo>
                  <a:lnTo>
                    <a:pt x="742" y="1513"/>
                  </a:lnTo>
                  <a:cubicBezTo>
                    <a:pt x="742" y="1187"/>
                    <a:pt x="831" y="950"/>
                    <a:pt x="1009" y="772"/>
                  </a:cubicBezTo>
                  <a:cubicBezTo>
                    <a:pt x="1187" y="594"/>
                    <a:pt x="1394" y="505"/>
                    <a:pt x="1691" y="505"/>
                  </a:cubicBezTo>
                  <a:cubicBezTo>
                    <a:pt x="1987" y="505"/>
                    <a:pt x="2195" y="594"/>
                    <a:pt x="2373" y="772"/>
                  </a:cubicBezTo>
                  <a:cubicBezTo>
                    <a:pt x="2551" y="920"/>
                    <a:pt x="2639" y="1127"/>
                    <a:pt x="2639" y="1365"/>
                  </a:cubicBezTo>
                  <a:cubicBezTo>
                    <a:pt x="2639" y="1602"/>
                    <a:pt x="2551" y="1839"/>
                    <a:pt x="2343" y="2106"/>
                  </a:cubicBezTo>
                  <a:cubicBezTo>
                    <a:pt x="2165" y="2373"/>
                    <a:pt x="1809" y="2699"/>
                    <a:pt x="1246" y="3144"/>
                  </a:cubicBezTo>
                  <a:cubicBezTo>
                    <a:pt x="920" y="3440"/>
                    <a:pt x="653" y="3677"/>
                    <a:pt x="475" y="3915"/>
                  </a:cubicBezTo>
                  <a:cubicBezTo>
                    <a:pt x="267" y="4122"/>
                    <a:pt x="149" y="4330"/>
                    <a:pt x="60" y="4567"/>
                  </a:cubicBezTo>
                  <a:cubicBezTo>
                    <a:pt x="1" y="4686"/>
                    <a:pt x="1" y="4834"/>
                    <a:pt x="1" y="4982"/>
                  </a:cubicBezTo>
                  <a:lnTo>
                    <a:pt x="3262" y="4982"/>
                  </a:lnTo>
                  <a:lnTo>
                    <a:pt x="3262" y="4389"/>
                  </a:lnTo>
                  <a:lnTo>
                    <a:pt x="831" y="4389"/>
                  </a:lnTo>
                  <a:cubicBezTo>
                    <a:pt x="890" y="4300"/>
                    <a:pt x="979" y="4182"/>
                    <a:pt x="1098" y="4063"/>
                  </a:cubicBezTo>
                  <a:cubicBezTo>
                    <a:pt x="1187" y="3974"/>
                    <a:pt x="1424" y="3766"/>
                    <a:pt x="1809" y="3440"/>
                  </a:cubicBezTo>
                  <a:cubicBezTo>
                    <a:pt x="2224" y="3084"/>
                    <a:pt x="2551" y="2788"/>
                    <a:pt x="2728" y="2580"/>
                  </a:cubicBezTo>
                  <a:cubicBezTo>
                    <a:pt x="2936" y="2373"/>
                    <a:pt x="3055" y="2165"/>
                    <a:pt x="3144" y="1987"/>
                  </a:cubicBezTo>
                  <a:cubicBezTo>
                    <a:pt x="3233" y="1780"/>
                    <a:pt x="3262" y="1572"/>
                    <a:pt x="3262" y="1394"/>
                  </a:cubicBezTo>
                  <a:cubicBezTo>
                    <a:pt x="3262" y="1009"/>
                    <a:pt x="3114" y="683"/>
                    <a:pt x="2847" y="416"/>
                  </a:cubicBezTo>
                  <a:cubicBezTo>
                    <a:pt x="2580" y="149"/>
                    <a:pt x="2195" y="1"/>
                    <a:pt x="1720"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2"/>
            <p:cNvSpPr/>
            <p:nvPr/>
          </p:nvSpPr>
          <p:spPr>
            <a:xfrm>
              <a:off x="828175" y="2314500"/>
              <a:ext cx="98625" cy="128275"/>
            </a:xfrm>
            <a:custGeom>
              <a:rect b="b" l="l" r="r" t="t"/>
              <a:pathLst>
                <a:path extrusionOk="0" h="5131" w="3945">
                  <a:moveTo>
                    <a:pt x="1928" y="0"/>
                  </a:moveTo>
                  <a:cubicBezTo>
                    <a:pt x="1602" y="0"/>
                    <a:pt x="1275" y="60"/>
                    <a:pt x="1009" y="178"/>
                  </a:cubicBezTo>
                  <a:cubicBezTo>
                    <a:pt x="742" y="297"/>
                    <a:pt x="534" y="445"/>
                    <a:pt x="386" y="682"/>
                  </a:cubicBezTo>
                  <a:cubicBezTo>
                    <a:pt x="238" y="890"/>
                    <a:pt x="178" y="1127"/>
                    <a:pt x="178" y="1364"/>
                  </a:cubicBezTo>
                  <a:cubicBezTo>
                    <a:pt x="178" y="1602"/>
                    <a:pt x="238" y="1809"/>
                    <a:pt x="356" y="1987"/>
                  </a:cubicBezTo>
                  <a:cubicBezTo>
                    <a:pt x="475" y="2165"/>
                    <a:pt x="653" y="2313"/>
                    <a:pt x="890" y="2461"/>
                  </a:cubicBezTo>
                  <a:cubicBezTo>
                    <a:pt x="1068" y="2550"/>
                    <a:pt x="1394" y="2639"/>
                    <a:pt x="1839" y="2758"/>
                  </a:cubicBezTo>
                  <a:cubicBezTo>
                    <a:pt x="2284" y="2877"/>
                    <a:pt x="2580" y="2936"/>
                    <a:pt x="2728" y="2995"/>
                  </a:cubicBezTo>
                  <a:cubicBezTo>
                    <a:pt x="2936" y="3084"/>
                    <a:pt x="3084" y="3173"/>
                    <a:pt x="3173" y="3292"/>
                  </a:cubicBezTo>
                  <a:cubicBezTo>
                    <a:pt x="3262" y="3410"/>
                    <a:pt x="3292" y="3559"/>
                    <a:pt x="3292" y="3707"/>
                  </a:cubicBezTo>
                  <a:cubicBezTo>
                    <a:pt x="3292" y="3855"/>
                    <a:pt x="3262" y="4003"/>
                    <a:pt x="3173" y="4122"/>
                  </a:cubicBezTo>
                  <a:cubicBezTo>
                    <a:pt x="3055" y="4241"/>
                    <a:pt x="2936" y="4359"/>
                    <a:pt x="2728" y="4418"/>
                  </a:cubicBezTo>
                  <a:cubicBezTo>
                    <a:pt x="2550" y="4507"/>
                    <a:pt x="2313" y="4537"/>
                    <a:pt x="2076" y="4537"/>
                  </a:cubicBezTo>
                  <a:cubicBezTo>
                    <a:pt x="1780" y="4537"/>
                    <a:pt x="1542" y="4478"/>
                    <a:pt x="1305" y="4389"/>
                  </a:cubicBezTo>
                  <a:cubicBezTo>
                    <a:pt x="1098" y="4300"/>
                    <a:pt x="920" y="4181"/>
                    <a:pt x="801" y="4003"/>
                  </a:cubicBezTo>
                  <a:cubicBezTo>
                    <a:pt x="712" y="3855"/>
                    <a:pt x="653" y="3648"/>
                    <a:pt x="623" y="3410"/>
                  </a:cubicBezTo>
                  <a:lnTo>
                    <a:pt x="0" y="3440"/>
                  </a:lnTo>
                  <a:cubicBezTo>
                    <a:pt x="0" y="3796"/>
                    <a:pt x="89" y="4092"/>
                    <a:pt x="267" y="4359"/>
                  </a:cubicBezTo>
                  <a:cubicBezTo>
                    <a:pt x="445" y="4596"/>
                    <a:pt x="682" y="4804"/>
                    <a:pt x="979" y="4923"/>
                  </a:cubicBezTo>
                  <a:cubicBezTo>
                    <a:pt x="1275" y="5071"/>
                    <a:pt x="1661" y="5130"/>
                    <a:pt x="2106" y="5130"/>
                  </a:cubicBezTo>
                  <a:cubicBezTo>
                    <a:pt x="2462" y="5130"/>
                    <a:pt x="2788" y="5071"/>
                    <a:pt x="3055" y="4923"/>
                  </a:cubicBezTo>
                  <a:cubicBezTo>
                    <a:pt x="3351" y="4804"/>
                    <a:pt x="3559" y="4626"/>
                    <a:pt x="3707" y="4389"/>
                  </a:cubicBezTo>
                  <a:cubicBezTo>
                    <a:pt x="3855" y="4152"/>
                    <a:pt x="3944" y="3914"/>
                    <a:pt x="3944" y="3648"/>
                  </a:cubicBezTo>
                  <a:cubicBezTo>
                    <a:pt x="3944" y="3381"/>
                    <a:pt x="3855" y="3143"/>
                    <a:pt x="3737" y="2936"/>
                  </a:cubicBezTo>
                  <a:cubicBezTo>
                    <a:pt x="3588" y="2728"/>
                    <a:pt x="3381" y="2580"/>
                    <a:pt x="3084" y="2432"/>
                  </a:cubicBezTo>
                  <a:cubicBezTo>
                    <a:pt x="2877" y="2343"/>
                    <a:pt x="2521" y="2254"/>
                    <a:pt x="1987" y="2135"/>
                  </a:cubicBezTo>
                  <a:cubicBezTo>
                    <a:pt x="1453" y="1987"/>
                    <a:pt x="1127" y="1868"/>
                    <a:pt x="1009" y="1780"/>
                  </a:cubicBezTo>
                  <a:cubicBezTo>
                    <a:pt x="890" y="1661"/>
                    <a:pt x="801" y="1513"/>
                    <a:pt x="801" y="1335"/>
                  </a:cubicBezTo>
                  <a:cubicBezTo>
                    <a:pt x="801" y="1127"/>
                    <a:pt x="890" y="949"/>
                    <a:pt x="1098" y="801"/>
                  </a:cubicBezTo>
                  <a:cubicBezTo>
                    <a:pt x="1275" y="653"/>
                    <a:pt x="1542" y="593"/>
                    <a:pt x="1957" y="593"/>
                  </a:cubicBezTo>
                  <a:cubicBezTo>
                    <a:pt x="2343" y="593"/>
                    <a:pt x="2610" y="653"/>
                    <a:pt x="2817" y="831"/>
                  </a:cubicBezTo>
                  <a:cubicBezTo>
                    <a:pt x="2995" y="979"/>
                    <a:pt x="3114" y="1216"/>
                    <a:pt x="3144" y="1542"/>
                  </a:cubicBezTo>
                  <a:lnTo>
                    <a:pt x="3796" y="1483"/>
                  </a:lnTo>
                  <a:cubicBezTo>
                    <a:pt x="3766" y="1186"/>
                    <a:pt x="3707" y="949"/>
                    <a:pt x="3529" y="712"/>
                  </a:cubicBezTo>
                  <a:cubicBezTo>
                    <a:pt x="3381" y="475"/>
                    <a:pt x="3173" y="297"/>
                    <a:pt x="2906" y="178"/>
                  </a:cubicBezTo>
                  <a:cubicBezTo>
                    <a:pt x="2610" y="60"/>
                    <a:pt x="2284" y="0"/>
                    <a:pt x="1928"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2"/>
            <p:cNvSpPr/>
            <p:nvPr/>
          </p:nvSpPr>
          <p:spPr>
            <a:xfrm>
              <a:off x="939375" y="2316725"/>
              <a:ext cx="98600" cy="123825"/>
            </a:xfrm>
            <a:custGeom>
              <a:rect b="b" l="l" r="r" t="t"/>
              <a:pathLst>
                <a:path extrusionOk="0" h="4953" w="3944">
                  <a:moveTo>
                    <a:pt x="0" y="0"/>
                  </a:moveTo>
                  <a:lnTo>
                    <a:pt x="0" y="593"/>
                  </a:lnTo>
                  <a:lnTo>
                    <a:pt x="1631" y="593"/>
                  </a:lnTo>
                  <a:lnTo>
                    <a:pt x="1631" y="4952"/>
                  </a:lnTo>
                  <a:lnTo>
                    <a:pt x="2283" y="4952"/>
                  </a:lnTo>
                  <a:lnTo>
                    <a:pt x="2283" y="593"/>
                  </a:lnTo>
                  <a:lnTo>
                    <a:pt x="3944" y="593"/>
                  </a:lnTo>
                  <a:lnTo>
                    <a:pt x="3944"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2"/>
            <p:cNvSpPr/>
            <p:nvPr/>
          </p:nvSpPr>
          <p:spPr>
            <a:xfrm>
              <a:off x="585025" y="2624350"/>
              <a:ext cx="81575" cy="123825"/>
            </a:xfrm>
            <a:custGeom>
              <a:rect b="b" l="l" r="r" t="t"/>
              <a:pathLst>
                <a:path extrusionOk="0" h="4953" w="3263">
                  <a:moveTo>
                    <a:pt x="1721" y="1"/>
                  </a:moveTo>
                  <a:cubicBezTo>
                    <a:pt x="1246" y="1"/>
                    <a:pt x="861" y="119"/>
                    <a:pt x="594" y="356"/>
                  </a:cubicBezTo>
                  <a:cubicBezTo>
                    <a:pt x="327" y="594"/>
                    <a:pt x="149" y="950"/>
                    <a:pt x="119" y="1424"/>
                  </a:cubicBezTo>
                  <a:lnTo>
                    <a:pt x="742" y="1483"/>
                  </a:lnTo>
                  <a:cubicBezTo>
                    <a:pt x="742" y="1187"/>
                    <a:pt x="831" y="920"/>
                    <a:pt x="1009" y="772"/>
                  </a:cubicBezTo>
                  <a:cubicBezTo>
                    <a:pt x="1187" y="594"/>
                    <a:pt x="1424" y="505"/>
                    <a:pt x="1721" y="505"/>
                  </a:cubicBezTo>
                  <a:cubicBezTo>
                    <a:pt x="1987" y="505"/>
                    <a:pt x="2195" y="564"/>
                    <a:pt x="2373" y="742"/>
                  </a:cubicBezTo>
                  <a:cubicBezTo>
                    <a:pt x="2551" y="920"/>
                    <a:pt x="2640" y="1098"/>
                    <a:pt x="2640" y="1365"/>
                  </a:cubicBezTo>
                  <a:cubicBezTo>
                    <a:pt x="2640" y="1572"/>
                    <a:pt x="2551" y="1839"/>
                    <a:pt x="2343" y="2076"/>
                  </a:cubicBezTo>
                  <a:cubicBezTo>
                    <a:pt x="2165" y="2343"/>
                    <a:pt x="1810" y="2699"/>
                    <a:pt x="1276" y="3144"/>
                  </a:cubicBezTo>
                  <a:cubicBezTo>
                    <a:pt x="920" y="3411"/>
                    <a:pt x="653" y="3677"/>
                    <a:pt x="475" y="3885"/>
                  </a:cubicBezTo>
                  <a:cubicBezTo>
                    <a:pt x="297" y="4093"/>
                    <a:pt x="149" y="4330"/>
                    <a:pt x="60" y="4537"/>
                  </a:cubicBezTo>
                  <a:cubicBezTo>
                    <a:pt x="30" y="4686"/>
                    <a:pt x="1" y="4804"/>
                    <a:pt x="1" y="4952"/>
                  </a:cubicBezTo>
                  <a:lnTo>
                    <a:pt x="3262" y="4952"/>
                  </a:lnTo>
                  <a:lnTo>
                    <a:pt x="3262" y="4389"/>
                  </a:lnTo>
                  <a:lnTo>
                    <a:pt x="831" y="4389"/>
                  </a:lnTo>
                  <a:cubicBezTo>
                    <a:pt x="920" y="4270"/>
                    <a:pt x="1009" y="4152"/>
                    <a:pt x="1098" y="4063"/>
                  </a:cubicBezTo>
                  <a:cubicBezTo>
                    <a:pt x="1217" y="3944"/>
                    <a:pt x="1424" y="3737"/>
                    <a:pt x="1810" y="3440"/>
                  </a:cubicBezTo>
                  <a:cubicBezTo>
                    <a:pt x="2225" y="3055"/>
                    <a:pt x="2551" y="2758"/>
                    <a:pt x="2729" y="2551"/>
                  </a:cubicBezTo>
                  <a:cubicBezTo>
                    <a:pt x="2936" y="2343"/>
                    <a:pt x="3055" y="2136"/>
                    <a:pt x="3144" y="1958"/>
                  </a:cubicBezTo>
                  <a:cubicBezTo>
                    <a:pt x="3233" y="1750"/>
                    <a:pt x="3262" y="1572"/>
                    <a:pt x="3262" y="1365"/>
                  </a:cubicBezTo>
                  <a:cubicBezTo>
                    <a:pt x="3262" y="979"/>
                    <a:pt x="3114" y="653"/>
                    <a:pt x="2847" y="386"/>
                  </a:cubicBezTo>
                  <a:cubicBezTo>
                    <a:pt x="2580" y="119"/>
                    <a:pt x="2195" y="1"/>
                    <a:pt x="1721"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2"/>
            <p:cNvSpPr/>
            <p:nvPr/>
          </p:nvSpPr>
          <p:spPr>
            <a:xfrm>
              <a:off x="682875" y="2624350"/>
              <a:ext cx="81575" cy="126050"/>
            </a:xfrm>
            <a:custGeom>
              <a:rect b="b" l="l" r="r" t="t"/>
              <a:pathLst>
                <a:path extrusionOk="0" h="5042" w="3263">
                  <a:moveTo>
                    <a:pt x="1572" y="1"/>
                  </a:moveTo>
                  <a:cubicBezTo>
                    <a:pt x="1157" y="1"/>
                    <a:pt x="831" y="90"/>
                    <a:pt x="594" y="327"/>
                  </a:cubicBezTo>
                  <a:cubicBezTo>
                    <a:pt x="327" y="564"/>
                    <a:pt x="149" y="861"/>
                    <a:pt x="60" y="1276"/>
                  </a:cubicBezTo>
                  <a:lnTo>
                    <a:pt x="683" y="1394"/>
                  </a:lnTo>
                  <a:cubicBezTo>
                    <a:pt x="712" y="1098"/>
                    <a:pt x="831" y="861"/>
                    <a:pt x="979" y="712"/>
                  </a:cubicBezTo>
                  <a:cubicBezTo>
                    <a:pt x="1157" y="564"/>
                    <a:pt x="1335" y="505"/>
                    <a:pt x="1572" y="505"/>
                  </a:cubicBezTo>
                  <a:cubicBezTo>
                    <a:pt x="1810" y="505"/>
                    <a:pt x="2017" y="564"/>
                    <a:pt x="2165" y="712"/>
                  </a:cubicBezTo>
                  <a:cubicBezTo>
                    <a:pt x="2314" y="861"/>
                    <a:pt x="2403" y="1038"/>
                    <a:pt x="2403" y="1276"/>
                  </a:cubicBezTo>
                  <a:cubicBezTo>
                    <a:pt x="2403" y="1543"/>
                    <a:pt x="2284" y="1750"/>
                    <a:pt x="2076" y="1898"/>
                  </a:cubicBezTo>
                  <a:cubicBezTo>
                    <a:pt x="1869" y="2017"/>
                    <a:pt x="1632" y="2106"/>
                    <a:pt x="1365" y="2106"/>
                  </a:cubicBezTo>
                  <a:cubicBezTo>
                    <a:pt x="1365" y="2106"/>
                    <a:pt x="1335" y="2076"/>
                    <a:pt x="1276" y="2076"/>
                  </a:cubicBezTo>
                  <a:lnTo>
                    <a:pt x="1217" y="2610"/>
                  </a:lnTo>
                  <a:cubicBezTo>
                    <a:pt x="1394" y="2580"/>
                    <a:pt x="1513" y="2551"/>
                    <a:pt x="1632" y="2551"/>
                  </a:cubicBezTo>
                  <a:cubicBezTo>
                    <a:pt x="1928" y="2551"/>
                    <a:pt x="2165" y="2640"/>
                    <a:pt x="2343" y="2818"/>
                  </a:cubicBezTo>
                  <a:cubicBezTo>
                    <a:pt x="2521" y="2995"/>
                    <a:pt x="2610" y="3233"/>
                    <a:pt x="2610" y="3500"/>
                  </a:cubicBezTo>
                  <a:cubicBezTo>
                    <a:pt x="2610" y="3796"/>
                    <a:pt x="2521" y="4063"/>
                    <a:pt x="2314" y="4241"/>
                  </a:cubicBezTo>
                  <a:cubicBezTo>
                    <a:pt x="2106" y="4448"/>
                    <a:pt x="1869" y="4537"/>
                    <a:pt x="1602" y="4537"/>
                  </a:cubicBezTo>
                  <a:cubicBezTo>
                    <a:pt x="1335" y="4537"/>
                    <a:pt x="1157" y="4478"/>
                    <a:pt x="979" y="4330"/>
                  </a:cubicBezTo>
                  <a:cubicBezTo>
                    <a:pt x="801" y="4182"/>
                    <a:pt x="683" y="3915"/>
                    <a:pt x="623" y="3588"/>
                  </a:cubicBezTo>
                  <a:lnTo>
                    <a:pt x="1" y="3648"/>
                  </a:lnTo>
                  <a:cubicBezTo>
                    <a:pt x="60" y="4063"/>
                    <a:pt x="208" y="4389"/>
                    <a:pt x="505" y="4656"/>
                  </a:cubicBezTo>
                  <a:cubicBezTo>
                    <a:pt x="801" y="4923"/>
                    <a:pt x="1157" y="5041"/>
                    <a:pt x="1602" y="5041"/>
                  </a:cubicBezTo>
                  <a:cubicBezTo>
                    <a:pt x="2076" y="5041"/>
                    <a:pt x="2462" y="4893"/>
                    <a:pt x="2788" y="4597"/>
                  </a:cubicBezTo>
                  <a:cubicBezTo>
                    <a:pt x="3085" y="4300"/>
                    <a:pt x="3262" y="3944"/>
                    <a:pt x="3262" y="3500"/>
                  </a:cubicBezTo>
                  <a:cubicBezTo>
                    <a:pt x="3262" y="3173"/>
                    <a:pt x="3174" y="2906"/>
                    <a:pt x="3025" y="2699"/>
                  </a:cubicBezTo>
                  <a:cubicBezTo>
                    <a:pt x="2847" y="2491"/>
                    <a:pt x="2610" y="2343"/>
                    <a:pt x="2343" y="2284"/>
                  </a:cubicBezTo>
                  <a:cubicBezTo>
                    <a:pt x="2551" y="2165"/>
                    <a:pt x="2729" y="2047"/>
                    <a:pt x="2847" y="1869"/>
                  </a:cubicBezTo>
                  <a:cubicBezTo>
                    <a:pt x="2966" y="1691"/>
                    <a:pt x="3025" y="1483"/>
                    <a:pt x="3025" y="1276"/>
                  </a:cubicBezTo>
                  <a:cubicBezTo>
                    <a:pt x="3025" y="1038"/>
                    <a:pt x="2966" y="831"/>
                    <a:pt x="2818" y="653"/>
                  </a:cubicBezTo>
                  <a:cubicBezTo>
                    <a:pt x="2699" y="445"/>
                    <a:pt x="2551" y="268"/>
                    <a:pt x="2314" y="179"/>
                  </a:cubicBezTo>
                  <a:cubicBezTo>
                    <a:pt x="2076" y="60"/>
                    <a:pt x="1839" y="1"/>
                    <a:pt x="1572"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2"/>
            <p:cNvSpPr/>
            <p:nvPr/>
          </p:nvSpPr>
          <p:spPr>
            <a:xfrm>
              <a:off x="828175" y="2622875"/>
              <a:ext cx="98625" cy="127525"/>
            </a:xfrm>
            <a:custGeom>
              <a:rect b="b" l="l" r="r" t="t"/>
              <a:pathLst>
                <a:path extrusionOk="0" h="5101" w="3945">
                  <a:moveTo>
                    <a:pt x="1928" y="0"/>
                  </a:moveTo>
                  <a:cubicBezTo>
                    <a:pt x="1602" y="0"/>
                    <a:pt x="1275" y="30"/>
                    <a:pt x="1009" y="149"/>
                  </a:cubicBezTo>
                  <a:cubicBezTo>
                    <a:pt x="742" y="267"/>
                    <a:pt x="534" y="445"/>
                    <a:pt x="386" y="653"/>
                  </a:cubicBezTo>
                  <a:cubicBezTo>
                    <a:pt x="238" y="860"/>
                    <a:pt x="178" y="1097"/>
                    <a:pt x="178" y="1364"/>
                  </a:cubicBezTo>
                  <a:cubicBezTo>
                    <a:pt x="178" y="1572"/>
                    <a:pt x="238" y="1779"/>
                    <a:pt x="356" y="1957"/>
                  </a:cubicBezTo>
                  <a:cubicBezTo>
                    <a:pt x="475" y="2165"/>
                    <a:pt x="653" y="2313"/>
                    <a:pt x="890" y="2432"/>
                  </a:cubicBezTo>
                  <a:cubicBezTo>
                    <a:pt x="1068" y="2521"/>
                    <a:pt x="1394" y="2639"/>
                    <a:pt x="1839" y="2728"/>
                  </a:cubicBezTo>
                  <a:cubicBezTo>
                    <a:pt x="2284" y="2847"/>
                    <a:pt x="2580" y="2936"/>
                    <a:pt x="2728" y="2965"/>
                  </a:cubicBezTo>
                  <a:cubicBezTo>
                    <a:pt x="2936" y="3054"/>
                    <a:pt x="3084" y="3143"/>
                    <a:pt x="3173" y="3262"/>
                  </a:cubicBezTo>
                  <a:cubicBezTo>
                    <a:pt x="3262" y="3381"/>
                    <a:pt x="3292" y="3529"/>
                    <a:pt x="3292" y="3677"/>
                  </a:cubicBezTo>
                  <a:cubicBezTo>
                    <a:pt x="3292" y="3825"/>
                    <a:pt x="3262" y="3974"/>
                    <a:pt x="3173" y="4092"/>
                  </a:cubicBezTo>
                  <a:cubicBezTo>
                    <a:pt x="3055" y="4241"/>
                    <a:pt x="2936" y="4329"/>
                    <a:pt x="2728" y="4418"/>
                  </a:cubicBezTo>
                  <a:cubicBezTo>
                    <a:pt x="2550" y="4478"/>
                    <a:pt x="2313" y="4507"/>
                    <a:pt x="2076" y="4507"/>
                  </a:cubicBezTo>
                  <a:cubicBezTo>
                    <a:pt x="1780" y="4507"/>
                    <a:pt x="1542" y="4478"/>
                    <a:pt x="1305" y="4359"/>
                  </a:cubicBezTo>
                  <a:cubicBezTo>
                    <a:pt x="1098" y="4270"/>
                    <a:pt x="920" y="4152"/>
                    <a:pt x="801" y="3974"/>
                  </a:cubicBezTo>
                  <a:cubicBezTo>
                    <a:pt x="712" y="3825"/>
                    <a:pt x="653" y="3618"/>
                    <a:pt x="623" y="3381"/>
                  </a:cubicBezTo>
                  <a:lnTo>
                    <a:pt x="0" y="3440"/>
                  </a:lnTo>
                  <a:cubicBezTo>
                    <a:pt x="0" y="3766"/>
                    <a:pt x="89" y="4063"/>
                    <a:pt x="267" y="4329"/>
                  </a:cubicBezTo>
                  <a:cubicBezTo>
                    <a:pt x="445" y="4596"/>
                    <a:pt x="682" y="4774"/>
                    <a:pt x="979" y="4922"/>
                  </a:cubicBezTo>
                  <a:cubicBezTo>
                    <a:pt x="1275" y="5041"/>
                    <a:pt x="1661" y="5100"/>
                    <a:pt x="2106" y="5100"/>
                  </a:cubicBezTo>
                  <a:cubicBezTo>
                    <a:pt x="2462" y="5100"/>
                    <a:pt x="2788" y="5041"/>
                    <a:pt x="3055" y="4922"/>
                  </a:cubicBezTo>
                  <a:cubicBezTo>
                    <a:pt x="3351" y="4774"/>
                    <a:pt x="3559" y="4596"/>
                    <a:pt x="3707" y="4359"/>
                  </a:cubicBezTo>
                  <a:cubicBezTo>
                    <a:pt x="3855" y="4122"/>
                    <a:pt x="3944" y="3885"/>
                    <a:pt x="3944" y="3618"/>
                  </a:cubicBezTo>
                  <a:cubicBezTo>
                    <a:pt x="3944" y="3351"/>
                    <a:pt x="3855" y="3114"/>
                    <a:pt x="3737" y="2906"/>
                  </a:cubicBezTo>
                  <a:cubicBezTo>
                    <a:pt x="3588" y="2728"/>
                    <a:pt x="3381" y="2550"/>
                    <a:pt x="3084" y="2402"/>
                  </a:cubicBezTo>
                  <a:cubicBezTo>
                    <a:pt x="2877" y="2313"/>
                    <a:pt x="2521" y="2224"/>
                    <a:pt x="1987" y="2106"/>
                  </a:cubicBezTo>
                  <a:cubicBezTo>
                    <a:pt x="1453" y="1987"/>
                    <a:pt x="1127" y="1868"/>
                    <a:pt x="1009" y="1750"/>
                  </a:cubicBezTo>
                  <a:cubicBezTo>
                    <a:pt x="890" y="1631"/>
                    <a:pt x="801" y="1483"/>
                    <a:pt x="801" y="1305"/>
                  </a:cubicBezTo>
                  <a:cubicBezTo>
                    <a:pt x="801" y="1097"/>
                    <a:pt x="890" y="920"/>
                    <a:pt x="1098" y="771"/>
                  </a:cubicBezTo>
                  <a:cubicBezTo>
                    <a:pt x="1275" y="623"/>
                    <a:pt x="1542" y="564"/>
                    <a:pt x="1957" y="564"/>
                  </a:cubicBezTo>
                  <a:cubicBezTo>
                    <a:pt x="2343" y="564"/>
                    <a:pt x="2610" y="653"/>
                    <a:pt x="2817" y="801"/>
                  </a:cubicBezTo>
                  <a:cubicBezTo>
                    <a:pt x="2995" y="949"/>
                    <a:pt x="3114" y="1186"/>
                    <a:pt x="3144" y="1513"/>
                  </a:cubicBezTo>
                  <a:lnTo>
                    <a:pt x="3796" y="1453"/>
                  </a:lnTo>
                  <a:cubicBezTo>
                    <a:pt x="3766" y="1186"/>
                    <a:pt x="3707" y="920"/>
                    <a:pt x="3529" y="682"/>
                  </a:cubicBezTo>
                  <a:cubicBezTo>
                    <a:pt x="3381" y="445"/>
                    <a:pt x="3173" y="267"/>
                    <a:pt x="2906" y="178"/>
                  </a:cubicBezTo>
                  <a:cubicBezTo>
                    <a:pt x="2610" y="60"/>
                    <a:pt x="2284" y="0"/>
                    <a:pt x="1928"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2"/>
            <p:cNvSpPr/>
            <p:nvPr/>
          </p:nvSpPr>
          <p:spPr>
            <a:xfrm>
              <a:off x="939375" y="2624350"/>
              <a:ext cx="98600" cy="123825"/>
            </a:xfrm>
            <a:custGeom>
              <a:rect b="b" l="l" r="r" t="t"/>
              <a:pathLst>
                <a:path extrusionOk="0" h="4953" w="3944">
                  <a:moveTo>
                    <a:pt x="0" y="1"/>
                  </a:moveTo>
                  <a:lnTo>
                    <a:pt x="0" y="594"/>
                  </a:lnTo>
                  <a:lnTo>
                    <a:pt x="1631" y="594"/>
                  </a:lnTo>
                  <a:lnTo>
                    <a:pt x="1631" y="4952"/>
                  </a:lnTo>
                  <a:lnTo>
                    <a:pt x="2283" y="4952"/>
                  </a:lnTo>
                  <a:lnTo>
                    <a:pt x="2283" y="594"/>
                  </a:lnTo>
                  <a:lnTo>
                    <a:pt x="3944" y="594"/>
                  </a:lnTo>
                  <a:lnTo>
                    <a:pt x="3944"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2"/>
            <p:cNvSpPr/>
            <p:nvPr/>
          </p:nvSpPr>
          <p:spPr>
            <a:xfrm>
              <a:off x="109875" y="2932725"/>
              <a:ext cx="83775" cy="123825"/>
            </a:xfrm>
            <a:custGeom>
              <a:rect b="b" l="l" r="r" t="t"/>
              <a:pathLst>
                <a:path extrusionOk="0" h="4953" w="3351">
                  <a:moveTo>
                    <a:pt x="0" y="1"/>
                  </a:moveTo>
                  <a:lnTo>
                    <a:pt x="0" y="4952"/>
                  </a:lnTo>
                  <a:lnTo>
                    <a:pt x="682" y="4952"/>
                  </a:lnTo>
                  <a:lnTo>
                    <a:pt x="682" y="2699"/>
                  </a:lnTo>
                  <a:lnTo>
                    <a:pt x="2995" y="2699"/>
                  </a:lnTo>
                  <a:lnTo>
                    <a:pt x="2995" y="2106"/>
                  </a:lnTo>
                  <a:lnTo>
                    <a:pt x="682" y="2106"/>
                  </a:lnTo>
                  <a:lnTo>
                    <a:pt x="682" y="564"/>
                  </a:lnTo>
                  <a:lnTo>
                    <a:pt x="3351" y="564"/>
                  </a:lnTo>
                  <a:lnTo>
                    <a:pt x="3351"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2"/>
            <p:cNvSpPr/>
            <p:nvPr/>
          </p:nvSpPr>
          <p:spPr>
            <a:xfrm>
              <a:off x="215125" y="2932725"/>
              <a:ext cx="97875" cy="125300"/>
            </a:xfrm>
            <a:custGeom>
              <a:rect b="b" l="l" r="r" t="t"/>
              <a:pathLst>
                <a:path extrusionOk="0" h="5012" w="3915">
                  <a:moveTo>
                    <a:pt x="1" y="1"/>
                  </a:moveTo>
                  <a:lnTo>
                    <a:pt x="1" y="2847"/>
                  </a:lnTo>
                  <a:cubicBezTo>
                    <a:pt x="1" y="3381"/>
                    <a:pt x="60" y="3796"/>
                    <a:pt x="208" y="4092"/>
                  </a:cubicBezTo>
                  <a:cubicBezTo>
                    <a:pt x="327" y="4389"/>
                    <a:pt x="535" y="4626"/>
                    <a:pt x="831" y="4774"/>
                  </a:cubicBezTo>
                  <a:cubicBezTo>
                    <a:pt x="1128" y="4952"/>
                    <a:pt x="1513" y="5012"/>
                    <a:pt x="1958" y="5012"/>
                  </a:cubicBezTo>
                  <a:cubicBezTo>
                    <a:pt x="2432" y="5012"/>
                    <a:pt x="2818" y="4923"/>
                    <a:pt x="3114" y="4745"/>
                  </a:cubicBezTo>
                  <a:cubicBezTo>
                    <a:pt x="3411" y="4567"/>
                    <a:pt x="3618" y="4330"/>
                    <a:pt x="3737" y="4033"/>
                  </a:cubicBezTo>
                  <a:cubicBezTo>
                    <a:pt x="3855" y="3737"/>
                    <a:pt x="3915" y="3351"/>
                    <a:pt x="3915" y="2847"/>
                  </a:cubicBezTo>
                  <a:lnTo>
                    <a:pt x="3915" y="1"/>
                  </a:lnTo>
                  <a:lnTo>
                    <a:pt x="3233" y="1"/>
                  </a:lnTo>
                  <a:lnTo>
                    <a:pt x="3233" y="2847"/>
                  </a:lnTo>
                  <a:cubicBezTo>
                    <a:pt x="3233" y="3470"/>
                    <a:pt x="3144" y="3885"/>
                    <a:pt x="2936" y="4092"/>
                  </a:cubicBezTo>
                  <a:cubicBezTo>
                    <a:pt x="2729" y="4330"/>
                    <a:pt x="2403" y="4448"/>
                    <a:pt x="1898" y="4448"/>
                  </a:cubicBezTo>
                  <a:cubicBezTo>
                    <a:pt x="1632" y="4448"/>
                    <a:pt x="1394" y="4389"/>
                    <a:pt x="1187" y="4270"/>
                  </a:cubicBezTo>
                  <a:cubicBezTo>
                    <a:pt x="1009" y="4152"/>
                    <a:pt x="861" y="4004"/>
                    <a:pt x="772" y="3796"/>
                  </a:cubicBezTo>
                  <a:cubicBezTo>
                    <a:pt x="712" y="3588"/>
                    <a:pt x="653" y="3262"/>
                    <a:pt x="653" y="2847"/>
                  </a:cubicBezTo>
                  <a:lnTo>
                    <a:pt x="65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2"/>
            <p:cNvSpPr/>
            <p:nvPr/>
          </p:nvSpPr>
          <p:spPr>
            <a:xfrm>
              <a:off x="338925" y="2932725"/>
              <a:ext cx="77850" cy="123825"/>
            </a:xfrm>
            <a:custGeom>
              <a:rect b="b" l="l" r="r" t="t"/>
              <a:pathLst>
                <a:path extrusionOk="0" h="4953" w="3114">
                  <a:moveTo>
                    <a:pt x="1" y="1"/>
                  </a:moveTo>
                  <a:lnTo>
                    <a:pt x="1" y="4952"/>
                  </a:lnTo>
                  <a:lnTo>
                    <a:pt x="3114" y="4952"/>
                  </a:lnTo>
                  <a:lnTo>
                    <a:pt x="3114" y="4359"/>
                  </a:lnTo>
                  <a:lnTo>
                    <a:pt x="683" y="4359"/>
                  </a:lnTo>
                  <a:lnTo>
                    <a:pt x="68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2"/>
            <p:cNvSpPr/>
            <p:nvPr/>
          </p:nvSpPr>
          <p:spPr>
            <a:xfrm>
              <a:off x="413800" y="2932725"/>
              <a:ext cx="98600" cy="123825"/>
            </a:xfrm>
            <a:custGeom>
              <a:rect b="b" l="l" r="r" t="t"/>
              <a:pathLst>
                <a:path extrusionOk="0" h="4953" w="3944">
                  <a:moveTo>
                    <a:pt x="0" y="1"/>
                  </a:moveTo>
                  <a:lnTo>
                    <a:pt x="0" y="564"/>
                  </a:lnTo>
                  <a:lnTo>
                    <a:pt x="1631" y="564"/>
                  </a:lnTo>
                  <a:lnTo>
                    <a:pt x="1631" y="4952"/>
                  </a:lnTo>
                  <a:lnTo>
                    <a:pt x="2313" y="4952"/>
                  </a:lnTo>
                  <a:lnTo>
                    <a:pt x="2313" y="564"/>
                  </a:lnTo>
                  <a:lnTo>
                    <a:pt x="3944" y="564"/>
                  </a:lnTo>
                  <a:lnTo>
                    <a:pt x="3944"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2"/>
            <p:cNvSpPr/>
            <p:nvPr/>
          </p:nvSpPr>
          <p:spPr>
            <a:xfrm>
              <a:off x="521275" y="2930500"/>
              <a:ext cx="117900" cy="127525"/>
            </a:xfrm>
            <a:custGeom>
              <a:rect b="b" l="l" r="r" t="t"/>
              <a:pathLst>
                <a:path extrusionOk="0" h="5101" w="4716">
                  <a:moveTo>
                    <a:pt x="2373" y="564"/>
                  </a:moveTo>
                  <a:cubicBezTo>
                    <a:pt x="2699" y="564"/>
                    <a:pt x="2996" y="623"/>
                    <a:pt x="3262" y="801"/>
                  </a:cubicBezTo>
                  <a:cubicBezTo>
                    <a:pt x="3500" y="979"/>
                    <a:pt x="3707" y="1187"/>
                    <a:pt x="3855" y="1513"/>
                  </a:cubicBezTo>
                  <a:cubicBezTo>
                    <a:pt x="3974" y="1809"/>
                    <a:pt x="4063" y="2165"/>
                    <a:pt x="4063" y="2551"/>
                  </a:cubicBezTo>
                  <a:cubicBezTo>
                    <a:pt x="4063" y="3203"/>
                    <a:pt x="3885" y="3677"/>
                    <a:pt x="3559" y="4033"/>
                  </a:cubicBezTo>
                  <a:cubicBezTo>
                    <a:pt x="3262" y="4389"/>
                    <a:pt x="2847" y="4567"/>
                    <a:pt x="2343" y="4567"/>
                  </a:cubicBezTo>
                  <a:cubicBezTo>
                    <a:pt x="1869" y="4567"/>
                    <a:pt x="1483" y="4389"/>
                    <a:pt x="1157" y="4033"/>
                  </a:cubicBezTo>
                  <a:cubicBezTo>
                    <a:pt x="831" y="3707"/>
                    <a:pt x="653" y="3233"/>
                    <a:pt x="653" y="2640"/>
                  </a:cubicBezTo>
                  <a:cubicBezTo>
                    <a:pt x="653" y="1869"/>
                    <a:pt x="831" y="1365"/>
                    <a:pt x="1157" y="1038"/>
                  </a:cubicBezTo>
                  <a:cubicBezTo>
                    <a:pt x="1513" y="712"/>
                    <a:pt x="1899" y="564"/>
                    <a:pt x="2373" y="564"/>
                  </a:cubicBezTo>
                  <a:close/>
                  <a:moveTo>
                    <a:pt x="2373" y="1"/>
                  </a:moveTo>
                  <a:cubicBezTo>
                    <a:pt x="1661" y="1"/>
                    <a:pt x="1098" y="208"/>
                    <a:pt x="653" y="683"/>
                  </a:cubicBezTo>
                  <a:cubicBezTo>
                    <a:pt x="208" y="1157"/>
                    <a:pt x="1" y="1809"/>
                    <a:pt x="1" y="2610"/>
                  </a:cubicBezTo>
                  <a:cubicBezTo>
                    <a:pt x="1" y="3055"/>
                    <a:pt x="90" y="3470"/>
                    <a:pt x="268" y="3855"/>
                  </a:cubicBezTo>
                  <a:cubicBezTo>
                    <a:pt x="475" y="4241"/>
                    <a:pt x="742" y="4537"/>
                    <a:pt x="1098" y="4775"/>
                  </a:cubicBezTo>
                  <a:cubicBezTo>
                    <a:pt x="1483" y="5012"/>
                    <a:pt x="1899" y="5101"/>
                    <a:pt x="2373" y="5101"/>
                  </a:cubicBezTo>
                  <a:cubicBezTo>
                    <a:pt x="2788" y="5101"/>
                    <a:pt x="3203" y="5012"/>
                    <a:pt x="3559" y="4804"/>
                  </a:cubicBezTo>
                  <a:cubicBezTo>
                    <a:pt x="3944" y="4597"/>
                    <a:pt x="4211" y="4300"/>
                    <a:pt x="4419" y="3915"/>
                  </a:cubicBezTo>
                  <a:cubicBezTo>
                    <a:pt x="4626" y="3500"/>
                    <a:pt x="4715" y="3055"/>
                    <a:pt x="4715" y="2551"/>
                  </a:cubicBezTo>
                  <a:cubicBezTo>
                    <a:pt x="4715" y="2076"/>
                    <a:pt x="4626" y="1631"/>
                    <a:pt x="4449" y="1246"/>
                  </a:cubicBezTo>
                  <a:cubicBezTo>
                    <a:pt x="4241" y="831"/>
                    <a:pt x="3974" y="534"/>
                    <a:pt x="3589" y="327"/>
                  </a:cubicBezTo>
                  <a:cubicBezTo>
                    <a:pt x="3233" y="90"/>
                    <a:pt x="2818" y="1"/>
                    <a:pt x="2373"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2"/>
            <p:cNvSpPr/>
            <p:nvPr/>
          </p:nvSpPr>
          <p:spPr>
            <a:xfrm>
              <a:off x="660650" y="2932725"/>
              <a:ext cx="97125" cy="123825"/>
            </a:xfrm>
            <a:custGeom>
              <a:rect b="b" l="l" r="r" t="t"/>
              <a:pathLst>
                <a:path extrusionOk="0" h="4953" w="3885">
                  <a:moveTo>
                    <a:pt x="0" y="1"/>
                  </a:moveTo>
                  <a:lnTo>
                    <a:pt x="0" y="4952"/>
                  </a:lnTo>
                  <a:lnTo>
                    <a:pt x="623" y="4952"/>
                  </a:lnTo>
                  <a:lnTo>
                    <a:pt x="623" y="1038"/>
                  </a:lnTo>
                  <a:lnTo>
                    <a:pt x="3232" y="4952"/>
                  </a:lnTo>
                  <a:lnTo>
                    <a:pt x="3885" y="4952"/>
                  </a:lnTo>
                  <a:lnTo>
                    <a:pt x="3885" y="1"/>
                  </a:lnTo>
                  <a:lnTo>
                    <a:pt x="3262" y="1"/>
                  </a:lnTo>
                  <a:lnTo>
                    <a:pt x="3262" y="3885"/>
                  </a:lnTo>
                  <a:lnTo>
                    <a:pt x="65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2"/>
            <p:cNvSpPr/>
            <p:nvPr/>
          </p:nvSpPr>
          <p:spPr>
            <a:xfrm>
              <a:off x="828175" y="2930500"/>
              <a:ext cx="98625" cy="127525"/>
            </a:xfrm>
            <a:custGeom>
              <a:rect b="b" l="l" r="r" t="t"/>
              <a:pathLst>
                <a:path extrusionOk="0" h="5101" w="3945">
                  <a:moveTo>
                    <a:pt x="1928" y="1"/>
                  </a:moveTo>
                  <a:cubicBezTo>
                    <a:pt x="1602" y="1"/>
                    <a:pt x="1275" y="60"/>
                    <a:pt x="1009" y="149"/>
                  </a:cubicBezTo>
                  <a:cubicBezTo>
                    <a:pt x="742" y="268"/>
                    <a:pt x="534" y="445"/>
                    <a:pt x="386" y="653"/>
                  </a:cubicBezTo>
                  <a:cubicBezTo>
                    <a:pt x="238" y="861"/>
                    <a:pt x="178" y="1098"/>
                    <a:pt x="178" y="1365"/>
                  </a:cubicBezTo>
                  <a:cubicBezTo>
                    <a:pt x="178" y="1572"/>
                    <a:pt x="238" y="1780"/>
                    <a:pt x="356" y="1987"/>
                  </a:cubicBezTo>
                  <a:cubicBezTo>
                    <a:pt x="475" y="2165"/>
                    <a:pt x="653" y="2313"/>
                    <a:pt x="890" y="2432"/>
                  </a:cubicBezTo>
                  <a:cubicBezTo>
                    <a:pt x="1068" y="2521"/>
                    <a:pt x="1394" y="2640"/>
                    <a:pt x="1839" y="2758"/>
                  </a:cubicBezTo>
                  <a:cubicBezTo>
                    <a:pt x="2284" y="2847"/>
                    <a:pt x="2580" y="2936"/>
                    <a:pt x="2728" y="2995"/>
                  </a:cubicBezTo>
                  <a:cubicBezTo>
                    <a:pt x="2936" y="3055"/>
                    <a:pt x="3084" y="3173"/>
                    <a:pt x="3173" y="3292"/>
                  </a:cubicBezTo>
                  <a:cubicBezTo>
                    <a:pt x="3262" y="3381"/>
                    <a:pt x="3292" y="3529"/>
                    <a:pt x="3292" y="3677"/>
                  </a:cubicBezTo>
                  <a:cubicBezTo>
                    <a:pt x="3292" y="3826"/>
                    <a:pt x="3262" y="3974"/>
                    <a:pt x="3173" y="4122"/>
                  </a:cubicBezTo>
                  <a:cubicBezTo>
                    <a:pt x="3055" y="4241"/>
                    <a:pt x="2936" y="4330"/>
                    <a:pt x="2728" y="4419"/>
                  </a:cubicBezTo>
                  <a:cubicBezTo>
                    <a:pt x="2550" y="4478"/>
                    <a:pt x="2313" y="4537"/>
                    <a:pt x="2076" y="4537"/>
                  </a:cubicBezTo>
                  <a:cubicBezTo>
                    <a:pt x="1780" y="4537"/>
                    <a:pt x="1542" y="4478"/>
                    <a:pt x="1305" y="4389"/>
                  </a:cubicBezTo>
                  <a:cubicBezTo>
                    <a:pt x="1098" y="4270"/>
                    <a:pt x="920" y="4152"/>
                    <a:pt x="801" y="4004"/>
                  </a:cubicBezTo>
                  <a:cubicBezTo>
                    <a:pt x="712" y="3826"/>
                    <a:pt x="653" y="3648"/>
                    <a:pt x="623" y="3381"/>
                  </a:cubicBezTo>
                  <a:lnTo>
                    <a:pt x="0" y="3440"/>
                  </a:lnTo>
                  <a:cubicBezTo>
                    <a:pt x="0" y="3766"/>
                    <a:pt x="89" y="4063"/>
                    <a:pt x="267" y="4330"/>
                  </a:cubicBezTo>
                  <a:cubicBezTo>
                    <a:pt x="445" y="4597"/>
                    <a:pt x="682" y="4775"/>
                    <a:pt x="979" y="4923"/>
                  </a:cubicBezTo>
                  <a:cubicBezTo>
                    <a:pt x="1275" y="5041"/>
                    <a:pt x="1661" y="5101"/>
                    <a:pt x="2106" y="5101"/>
                  </a:cubicBezTo>
                  <a:cubicBezTo>
                    <a:pt x="2462" y="5101"/>
                    <a:pt x="2788" y="5041"/>
                    <a:pt x="3055" y="4923"/>
                  </a:cubicBezTo>
                  <a:cubicBezTo>
                    <a:pt x="3351" y="4804"/>
                    <a:pt x="3559" y="4597"/>
                    <a:pt x="3707" y="4389"/>
                  </a:cubicBezTo>
                  <a:cubicBezTo>
                    <a:pt x="3855" y="4152"/>
                    <a:pt x="3944" y="3885"/>
                    <a:pt x="3944" y="3618"/>
                  </a:cubicBezTo>
                  <a:cubicBezTo>
                    <a:pt x="3944" y="3351"/>
                    <a:pt x="3855" y="3144"/>
                    <a:pt x="3737" y="2936"/>
                  </a:cubicBezTo>
                  <a:cubicBezTo>
                    <a:pt x="3588" y="2729"/>
                    <a:pt x="3381" y="2551"/>
                    <a:pt x="3084" y="2432"/>
                  </a:cubicBezTo>
                  <a:cubicBezTo>
                    <a:pt x="2877" y="2343"/>
                    <a:pt x="2521" y="2225"/>
                    <a:pt x="1987" y="2106"/>
                  </a:cubicBezTo>
                  <a:cubicBezTo>
                    <a:pt x="1453" y="1987"/>
                    <a:pt x="1127" y="1869"/>
                    <a:pt x="1009" y="1750"/>
                  </a:cubicBezTo>
                  <a:cubicBezTo>
                    <a:pt x="890" y="1631"/>
                    <a:pt x="801" y="1483"/>
                    <a:pt x="801" y="1305"/>
                  </a:cubicBezTo>
                  <a:cubicBezTo>
                    <a:pt x="801" y="1098"/>
                    <a:pt x="890" y="920"/>
                    <a:pt x="1098" y="801"/>
                  </a:cubicBezTo>
                  <a:cubicBezTo>
                    <a:pt x="1275" y="653"/>
                    <a:pt x="1542" y="564"/>
                    <a:pt x="1957" y="564"/>
                  </a:cubicBezTo>
                  <a:cubicBezTo>
                    <a:pt x="2343" y="564"/>
                    <a:pt x="2610" y="653"/>
                    <a:pt x="2817" y="801"/>
                  </a:cubicBezTo>
                  <a:cubicBezTo>
                    <a:pt x="2995" y="979"/>
                    <a:pt x="3114" y="1216"/>
                    <a:pt x="3144" y="1513"/>
                  </a:cubicBezTo>
                  <a:lnTo>
                    <a:pt x="3796" y="1483"/>
                  </a:lnTo>
                  <a:cubicBezTo>
                    <a:pt x="3766" y="1187"/>
                    <a:pt x="3707" y="920"/>
                    <a:pt x="3529" y="683"/>
                  </a:cubicBezTo>
                  <a:cubicBezTo>
                    <a:pt x="3381" y="475"/>
                    <a:pt x="3173" y="297"/>
                    <a:pt x="2906" y="179"/>
                  </a:cubicBezTo>
                  <a:cubicBezTo>
                    <a:pt x="2610" y="60"/>
                    <a:pt x="2284" y="1"/>
                    <a:pt x="1928"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2"/>
            <p:cNvSpPr/>
            <p:nvPr/>
          </p:nvSpPr>
          <p:spPr>
            <a:xfrm>
              <a:off x="939375" y="2932725"/>
              <a:ext cx="98600" cy="123825"/>
            </a:xfrm>
            <a:custGeom>
              <a:rect b="b" l="l" r="r" t="t"/>
              <a:pathLst>
                <a:path extrusionOk="0" h="4953" w="3944">
                  <a:moveTo>
                    <a:pt x="0" y="1"/>
                  </a:moveTo>
                  <a:lnTo>
                    <a:pt x="0" y="564"/>
                  </a:lnTo>
                  <a:lnTo>
                    <a:pt x="1631" y="564"/>
                  </a:lnTo>
                  <a:lnTo>
                    <a:pt x="1631" y="4952"/>
                  </a:lnTo>
                  <a:lnTo>
                    <a:pt x="2283" y="4952"/>
                  </a:lnTo>
                  <a:lnTo>
                    <a:pt x="2283" y="564"/>
                  </a:lnTo>
                  <a:lnTo>
                    <a:pt x="3944" y="564"/>
                  </a:lnTo>
                  <a:lnTo>
                    <a:pt x="3944"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2"/>
            <p:cNvSpPr/>
            <p:nvPr/>
          </p:nvSpPr>
          <p:spPr>
            <a:xfrm>
              <a:off x="-449800" y="3240350"/>
              <a:ext cx="85275" cy="123825"/>
            </a:xfrm>
            <a:custGeom>
              <a:rect b="b" l="l" r="r" t="t"/>
              <a:pathLst>
                <a:path extrusionOk="0" h="4953" w="3411">
                  <a:moveTo>
                    <a:pt x="2135" y="979"/>
                  </a:moveTo>
                  <a:lnTo>
                    <a:pt x="2135" y="3203"/>
                  </a:lnTo>
                  <a:lnTo>
                    <a:pt x="594" y="3203"/>
                  </a:lnTo>
                  <a:lnTo>
                    <a:pt x="2135" y="979"/>
                  </a:lnTo>
                  <a:close/>
                  <a:moveTo>
                    <a:pt x="2254" y="1"/>
                  </a:moveTo>
                  <a:lnTo>
                    <a:pt x="1" y="3203"/>
                  </a:lnTo>
                  <a:lnTo>
                    <a:pt x="1" y="3767"/>
                  </a:lnTo>
                  <a:lnTo>
                    <a:pt x="2135" y="3767"/>
                  </a:lnTo>
                  <a:lnTo>
                    <a:pt x="2135" y="4953"/>
                  </a:lnTo>
                  <a:lnTo>
                    <a:pt x="2758" y="4953"/>
                  </a:lnTo>
                  <a:lnTo>
                    <a:pt x="2758" y="3767"/>
                  </a:lnTo>
                  <a:lnTo>
                    <a:pt x="3410" y="3767"/>
                  </a:lnTo>
                  <a:lnTo>
                    <a:pt x="3410" y="3203"/>
                  </a:lnTo>
                  <a:lnTo>
                    <a:pt x="2758" y="3203"/>
                  </a:lnTo>
                  <a:lnTo>
                    <a:pt x="2758"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2"/>
            <p:cNvSpPr/>
            <p:nvPr/>
          </p:nvSpPr>
          <p:spPr>
            <a:xfrm>
              <a:off x="-350475" y="3239625"/>
              <a:ext cx="81575" cy="124550"/>
            </a:xfrm>
            <a:custGeom>
              <a:rect b="b" l="l" r="r" t="t"/>
              <a:pathLst>
                <a:path extrusionOk="0" h="4982" w="3263">
                  <a:moveTo>
                    <a:pt x="1721" y="0"/>
                  </a:moveTo>
                  <a:cubicBezTo>
                    <a:pt x="1246" y="0"/>
                    <a:pt x="861" y="119"/>
                    <a:pt x="594" y="386"/>
                  </a:cubicBezTo>
                  <a:cubicBezTo>
                    <a:pt x="297" y="623"/>
                    <a:pt x="149" y="979"/>
                    <a:pt x="119" y="1424"/>
                  </a:cubicBezTo>
                  <a:lnTo>
                    <a:pt x="742" y="1512"/>
                  </a:lnTo>
                  <a:cubicBezTo>
                    <a:pt x="742" y="1186"/>
                    <a:pt x="831" y="949"/>
                    <a:pt x="1009" y="771"/>
                  </a:cubicBezTo>
                  <a:cubicBezTo>
                    <a:pt x="1187" y="593"/>
                    <a:pt x="1394" y="504"/>
                    <a:pt x="1691" y="504"/>
                  </a:cubicBezTo>
                  <a:cubicBezTo>
                    <a:pt x="1987" y="504"/>
                    <a:pt x="2195" y="593"/>
                    <a:pt x="2373" y="771"/>
                  </a:cubicBezTo>
                  <a:cubicBezTo>
                    <a:pt x="2551" y="919"/>
                    <a:pt x="2640" y="1127"/>
                    <a:pt x="2640" y="1364"/>
                  </a:cubicBezTo>
                  <a:cubicBezTo>
                    <a:pt x="2640" y="1601"/>
                    <a:pt x="2551" y="1839"/>
                    <a:pt x="2343" y="2105"/>
                  </a:cubicBezTo>
                  <a:cubicBezTo>
                    <a:pt x="2165" y="2343"/>
                    <a:pt x="1810" y="2699"/>
                    <a:pt x="1246" y="3143"/>
                  </a:cubicBezTo>
                  <a:cubicBezTo>
                    <a:pt x="920" y="3440"/>
                    <a:pt x="653" y="3677"/>
                    <a:pt x="475" y="3885"/>
                  </a:cubicBezTo>
                  <a:cubicBezTo>
                    <a:pt x="268" y="4122"/>
                    <a:pt x="149" y="4329"/>
                    <a:pt x="60" y="4567"/>
                  </a:cubicBezTo>
                  <a:cubicBezTo>
                    <a:pt x="1" y="4685"/>
                    <a:pt x="1" y="4833"/>
                    <a:pt x="1" y="4982"/>
                  </a:cubicBezTo>
                  <a:lnTo>
                    <a:pt x="3262" y="4982"/>
                  </a:lnTo>
                  <a:lnTo>
                    <a:pt x="3262" y="4389"/>
                  </a:lnTo>
                  <a:lnTo>
                    <a:pt x="831" y="4389"/>
                  </a:lnTo>
                  <a:cubicBezTo>
                    <a:pt x="890" y="4270"/>
                    <a:pt x="979" y="4181"/>
                    <a:pt x="1098" y="4062"/>
                  </a:cubicBezTo>
                  <a:cubicBezTo>
                    <a:pt x="1187" y="3944"/>
                    <a:pt x="1424" y="3736"/>
                    <a:pt x="1810" y="3440"/>
                  </a:cubicBezTo>
                  <a:cubicBezTo>
                    <a:pt x="2225" y="3084"/>
                    <a:pt x="2551" y="2787"/>
                    <a:pt x="2729" y="2580"/>
                  </a:cubicBezTo>
                  <a:cubicBezTo>
                    <a:pt x="2907" y="2372"/>
                    <a:pt x="3055" y="2165"/>
                    <a:pt x="3144" y="1957"/>
                  </a:cubicBezTo>
                  <a:cubicBezTo>
                    <a:pt x="3203" y="1779"/>
                    <a:pt x="3262" y="1572"/>
                    <a:pt x="3262" y="1394"/>
                  </a:cubicBezTo>
                  <a:cubicBezTo>
                    <a:pt x="3262" y="979"/>
                    <a:pt x="3114" y="653"/>
                    <a:pt x="2847" y="415"/>
                  </a:cubicBezTo>
                  <a:cubicBezTo>
                    <a:pt x="2551" y="149"/>
                    <a:pt x="2195" y="0"/>
                    <a:pt x="1721"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2"/>
            <p:cNvSpPr/>
            <p:nvPr/>
          </p:nvSpPr>
          <p:spPr>
            <a:xfrm>
              <a:off x="-203700" y="3238125"/>
              <a:ext cx="98625" cy="128275"/>
            </a:xfrm>
            <a:custGeom>
              <a:rect b="b" l="l" r="r" t="t"/>
              <a:pathLst>
                <a:path extrusionOk="0" h="5131" w="3945">
                  <a:moveTo>
                    <a:pt x="1928" y="1"/>
                  </a:moveTo>
                  <a:cubicBezTo>
                    <a:pt x="1602" y="1"/>
                    <a:pt x="1276" y="60"/>
                    <a:pt x="1009" y="179"/>
                  </a:cubicBezTo>
                  <a:cubicBezTo>
                    <a:pt x="742" y="297"/>
                    <a:pt x="535" y="446"/>
                    <a:pt x="386" y="653"/>
                  </a:cubicBezTo>
                  <a:cubicBezTo>
                    <a:pt x="238" y="890"/>
                    <a:pt x="179" y="1128"/>
                    <a:pt x="179" y="1365"/>
                  </a:cubicBezTo>
                  <a:cubicBezTo>
                    <a:pt x="179" y="1602"/>
                    <a:pt x="238" y="1810"/>
                    <a:pt x="357" y="1988"/>
                  </a:cubicBezTo>
                  <a:cubicBezTo>
                    <a:pt x="475" y="2165"/>
                    <a:pt x="653" y="2314"/>
                    <a:pt x="890" y="2432"/>
                  </a:cubicBezTo>
                  <a:cubicBezTo>
                    <a:pt x="1068" y="2551"/>
                    <a:pt x="1394" y="2640"/>
                    <a:pt x="1839" y="2759"/>
                  </a:cubicBezTo>
                  <a:cubicBezTo>
                    <a:pt x="2284" y="2847"/>
                    <a:pt x="2580" y="2936"/>
                    <a:pt x="2729" y="2996"/>
                  </a:cubicBezTo>
                  <a:cubicBezTo>
                    <a:pt x="2936" y="3085"/>
                    <a:pt x="3085" y="3174"/>
                    <a:pt x="3173" y="3292"/>
                  </a:cubicBezTo>
                  <a:cubicBezTo>
                    <a:pt x="3262" y="3411"/>
                    <a:pt x="3292" y="3529"/>
                    <a:pt x="3292" y="3707"/>
                  </a:cubicBezTo>
                  <a:cubicBezTo>
                    <a:pt x="3292" y="3856"/>
                    <a:pt x="3262" y="3974"/>
                    <a:pt x="3173" y="4122"/>
                  </a:cubicBezTo>
                  <a:cubicBezTo>
                    <a:pt x="3055" y="4241"/>
                    <a:pt x="2936" y="4360"/>
                    <a:pt x="2729" y="4419"/>
                  </a:cubicBezTo>
                  <a:cubicBezTo>
                    <a:pt x="2551" y="4508"/>
                    <a:pt x="2314" y="4538"/>
                    <a:pt x="2076" y="4538"/>
                  </a:cubicBezTo>
                  <a:cubicBezTo>
                    <a:pt x="1780" y="4538"/>
                    <a:pt x="1543" y="4478"/>
                    <a:pt x="1305" y="4389"/>
                  </a:cubicBezTo>
                  <a:cubicBezTo>
                    <a:pt x="1098" y="4300"/>
                    <a:pt x="920" y="4152"/>
                    <a:pt x="801" y="4004"/>
                  </a:cubicBezTo>
                  <a:cubicBezTo>
                    <a:pt x="712" y="3856"/>
                    <a:pt x="653" y="3648"/>
                    <a:pt x="623" y="3381"/>
                  </a:cubicBezTo>
                  <a:lnTo>
                    <a:pt x="1" y="3440"/>
                  </a:lnTo>
                  <a:cubicBezTo>
                    <a:pt x="1" y="3767"/>
                    <a:pt x="90" y="4063"/>
                    <a:pt x="268" y="4330"/>
                  </a:cubicBezTo>
                  <a:cubicBezTo>
                    <a:pt x="446" y="4597"/>
                    <a:pt x="683" y="4804"/>
                    <a:pt x="979" y="4923"/>
                  </a:cubicBezTo>
                  <a:cubicBezTo>
                    <a:pt x="1276" y="5071"/>
                    <a:pt x="1661" y="5131"/>
                    <a:pt x="2106" y="5131"/>
                  </a:cubicBezTo>
                  <a:cubicBezTo>
                    <a:pt x="2462" y="5131"/>
                    <a:pt x="2788" y="5071"/>
                    <a:pt x="3055" y="4923"/>
                  </a:cubicBezTo>
                  <a:cubicBezTo>
                    <a:pt x="3351" y="4804"/>
                    <a:pt x="3559" y="4627"/>
                    <a:pt x="3707" y="4389"/>
                  </a:cubicBezTo>
                  <a:cubicBezTo>
                    <a:pt x="3855" y="4152"/>
                    <a:pt x="3944" y="3915"/>
                    <a:pt x="3944" y="3648"/>
                  </a:cubicBezTo>
                  <a:cubicBezTo>
                    <a:pt x="3944" y="3381"/>
                    <a:pt x="3855" y="3144"/>
                    <a:pt x="3737" y="2936"/>
                  </a:cubicBezTo>
                  <a:cubicBezTo>
                    <a:pt x="3589" y="2729"/>
                    <a:pt x="3381" y="2551"/>
                    <a:pt x="3085" y="2432"/>
                  </a:cubicBezTo>
                  <a:cubicBezTo>
                    <a:pt x="2877" y="2343"/>
                    <a:pt x="2521" y="2225"/>
                    <a:pt x="1987" y="2106"/>
                  </a:cubicBezTo>
                  <a:cubicBezTo>
                    <a:pt x="1454" y="1988"/>
                    <a:pt x="1128" y="1869"/>
                    <a:pt x="1009" y="1750"/>
                  </a:cubicBezTo>
                  <a:cubicBezTo>
                    <a:pt x="890" y="1632"/>
                    <a:pt x="801" y="1513"/>
                    <a:pt x="801" y="1335"/>
                  </a:cubicBezTo>
                  <a:cubicBezTo>
                    <a:pt x="801" y="1128"/>
                    <a:pt x="890" y="950"/>
                    <a:pt x="1098" y="802"/>
                  </a:cubicBezTo>
                  <a:cubicBezTo>
                    <a:pt x="1276" y="653"/>
                    <a:pt x="1543" y="564"/>
                    <a:pt x="1958" y="564"/>
                  </a:cubicBezTo>
                  <a:cubicBezTo>
                    <a:pt x="2343" y="564"/>
                    <a:pt x="2610" y="653"/>
                    <a:pt x="2818" y="831"/>
                  </a:cubicBezTo>
                  <a:cubicBezTo>
                    <a:pt x="2996" y="979"/>
                    <a:pt x="3114" y="1217"/>
                    <a:pt x="3144" y="1543"/>
                  </a:cubicBezTo>
                  <a:lnTo>
                    <a:pt x="3796" y="1484"/>
                  </a:lnTo>
                  <a:cubicBezTo>
                    <a:pt x="3767" y="1187"/>
                    <a:pt x="3707" y="920"/>
                    <a:pt x="3529" y="713"/>
                  </a:cubicBezTo>
                  <a:cubicBezTo>
                    <a:pt x="3381" y="475"/>
                    <a:pt x="3173" y="297"/>
                    <a:pt x="2907" y="179"/>
                  </a:cubicBezTo>
                  <a:cubicBezTo>
                    <a:pt x="2610" y="60"/>
                    <a:pt x="2284" y="1"/>
                    <a:pt x="1928"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2"/>
            <p:cNvSpPr/>
            <p:nvPr/>
          </p:nvSpPr>
          <p:spPr>
            <a:xfrm>
              <a:off x="-92500" y="3240350"/>
              <a:ext cx="98625" cy="123825"/>
            </a:xfrm>
            <a:custGeom>
              <a:rect b="b" l="l" r="r" t="t"/>
              <a:pathLst>
                <a:path extrusionOk="0" h="4953" w="3945">
                  <a:moveTo>
                    <a:pt x="1" y="1"/>
                  </a:moveTo>
                  <a:lnTo>
                    <a:pt x="1" y="594"/>
                  </a:lnTo>
                  <a:lnTo>
                    <a:pt x="1631" y="594"/>
                  </a:lnTo>
                  <a:lnTo>
                    <a:pt x="1631" y="4953"/>
                  </a:lnTo>
                  <a:lnTo>
                    <a:pt x="2284" y="4953"/>
                  </a:lnTo>
                  <a:lnTo>
                    <a:pt x="2284" y="594"/>
                  </a:lnTo>
                  <a:lnTo>
                    <a:pt x="3944" y="594"/>
                  </a:lnTo>
                  <a:lnTo>
                    <a:pt x="3944"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2"/>
            <p:cNvSpPr/>
            <p:nvPr/>
          </p:nvSpPr>
          <p:spPr>
            <a:xfrm>
              <a:off x="5350" y="3311525"/>
              <a:ext cx="46725" cy="15600"/>
            </a:xfrm>
            <a:custGeom>
              <a:rect b="b" l="l" r="r" t="t"/>
              <a:pathLst>
                <a:path extrusionOk="0" h="624" w="1869">
                  <a:moveTo>
                    <a:pt x="0" y="0"/>
                  </a:moveTo>
                  <a:lnTo>
                    <a:pt x="0" y="623"/>
                  </a:lnTo>
                  <a:lnTo>
                    <a:pt x="1869" y="623"/>
                  </a:lnTo>
                  <a:lnTo>
                    <a:pt x="1869"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2"/>
            <p:cNvSpPr/>
            <p:nvPr/>
          </p:nvSpPr>
          <p:spPr>
            <a:xfrm>
              <a:off x="70575" y="3240350"/>
              <a:ext cx="94925" cy="123825"/>
            </a:xfrm>
            <a:custGeom>
              <a:rect b="b" l="l" r="r" t="t"/>
              <a:pathLst>
                <a:path extrusionOk="0" h="4953" w="3797">
                  <a:moveTo>
                    <a:pt x="1928" y="594"/>
                  </a:moveTo>
                  <a:cubicBezTo>
                    <a:pt x="2225" y="594"/>
                    <a:pt x="2432" y="594"/>
                    <a:pt x="2551" y="624"/>
                  </a:cubicBezTo>
                  <a:cubicBezTo>
                    <a:pt x="2699" y="683"/>
                    <a:pt x="2847" y="772"/>
                    <a:pt x="2966" y="920"/>
                  </a:cubicBezTo>
                  <a:cubicBezTo>
                    <a:pt x="3055" y="1068"/>
                    <a:pt x="3114" y="1246"/>
                    <a:pt x="3114" y="1454"/>
                  </a:cubicBezTo>
                  <a:cubicBezTo>
                    <a:pt x="3114" y="1721"/>
                    <a:pt x="3025" y="1958"/>
                    <a:pt x="2847" y="2106"/>
                  </a:cubicBezTo>
                  <a:cubicBezTo>
                    <a:pt x="2669" y="2284"/>
                    <a:pt x="2373" y="2343"/>
                    <a:pt x="1928" y="2343"/>
                  </a:cubicBezTo>
                  <a:lnTo>
                    <a:pt x="653" y="2343"/>
                  </a:lnTo>
                  <a:lnTo>
                    <a:pt x="653" y="594"/>
                  </a:lnTo>
                  <a:close/>
                  <a:moveTo>
                    <a:pt x="1" y="1"/>
                  </a:moveTo>
                  <a:lnTo>
                    <a:pt x="1" y="4953"/>
                  </a:lnTo>
                  <a:lnTo>
                    <a:pt x="653" y="4953"/>
                  </a:lnTo>
                  <a:lnTo>
                    <a:pt x="653" y="2936"/>
                  </a:lnTo>
                  <a:lnTo>
                    <a:pt x="1928" y="2936"/>
                  </a:lnTo>
                  <a:cubicBezTo>
                    <a:pt x="2640" y="2936"/>
                    <a:pt x="3114" y="2788"/>
                    <a:pt x="3381" y="2492"/>
                  </a:cubicBezTo>
                  <a:cubicBezTo>
                    <a:pt x="3648" y="2195"/>
                    <a:pt x="3796" y="1839"/>
                    <a:pt x="3796" y="1424"/>
                  </a:cubicBezTo>
                  <a:cubicBezTo>
                    <a:pt x="3796" y="1187"/>
                    <a:pt x="3737" y="950"/>
                    <a:pt x="3648" y="742"/>
                  </a:cubicBezTo>
                  <a:cubicBezTo>
                    <a:pt x="3529" y="535"/>
                    <a:pt x="3411" y="386"/>
                    <a:pt x="3233" y="268"/>
                  </a:cubicBezTo>
                  <a:cubicBezTo>
                    <a:pt x="3085" y="149"/>
                    <a:pt x="2877" y="90"/>
                    <a:pt x="2640" y="31"/>
                  </a:cubicBezTo>
                  <a:cubicBezTo>
                    <a:pt x="2462" y="1"/>
                    <a:pt x="2195" y="1"/>
                    <a:pt x="1869"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2"/>
            <p:cNvSpPr/>
            <p:nvPr/>
          </p:nvSpPr>
          <p:spPr>
            <a:xfrm>
              <a:off x="181025" y="3238125"/>
              <a:ext cx="118650" cy="128275"/>
            </a:xfrm>
            <a:custGeom>
              <a:rect b="b" l="l" r="r" t="t"/>
              <a:pathLst>
                <a:path extrusionOk="0" h="5131" w="4746">
                  <a:moveTo>
                    <a:pt x="2373" y="564"/>
                  </a:moveTo>
                  <a:cubicBezTo>
                    <a:pt x="2699" y="564"/>
                    <a:pt x="2996" y="653"/>
                    <a:pt x="3262" y="802"/>
                  </a:cubicBezTo>
                  <a:cubicBezTo>
                    <a:pt x="3529" y="979"/>
                    <a:pt x="3737" y="1217"/>
                    <a:pt x="3856" y="1513"/>
                  </a:cubicBezTo>
                  <a:cubicBezTo>
                    <a:pt x="4004" y="1810"/>
                    <a:pt x="4063" y="2165"/>
                    <a:pt x="4063" y="2551"/>
                  </a:cubicBezTo>
                  <a:cubicBezTo>
                    <a:pt x="4063" y="3203"/>
                    <a:pt x="3915" y="3707"/>
                    <a:pt x="3589" y="4034"/>
                  </a:cubicBezTo>
                  <a:cubicBezTo>
                    <a:pt x="3262" y="4389"/>
                    <a:pt x="2877" y="4567"/>
                    <a:pt x="2373" y="4567"/>
                  </a:cubicBezTo>
                  <a:cubicBezTo>
                    <a:pt x="1899" y="4567"/>
                    <a:pt x="1483" y="4389"/>
                    <a:pt x="1157" y="4034"/>
                  </a:cubicBezTo>
                  <a:cubicBezTo>
                    <a:pt x="831" y="3707"/>
                    <a:pt x="683" y="3233"/>
                    <a:pt x="683" y="2640"/>
                  </a:cubicBezTo>
                  <a:cubicBezTo>
                    <a:pt x="683" y="1899"/>
                    <a:pt x="861" y="1365"/>
                    <a:pt x="1187" y="1039"/>
                  </a:cubicBezTo>
                  <a:cubicBezTo>
                    <a:pt x="1513" y="713"/>
                    <a:pt x="1928" y="564"/>
                    <a:pt x="2373" y="564"/>
                  </a:cubicBezTo>
                  <a:close/>
                  <a:moveTo>
                    <a:pt x="2373" y="1"/>
                  </a:moveTo>
                  <a:cubicBezTo>
                    <a:pt x="1691" y="1"/>
                    <a:pt x="1098" y="238"/>
                    <a:pt x="653" y="683"/>
                  </a:cubicBezTo>
                  <a:cubicBezTo>
                    <a:pt x="238" y="1157"/>
                    <a:pt x="1" y="1810"/>
                    <a:pt x="1" y="2640"/>
                  </a:cubicBezTo>
                  <a:cubicBezTo>
                    <a:pt x="1" y="3055"/>
                    <a:pt x="90" y="3470"/>
                    <a:pt x="297" y="3856"/>
                  </a:cubicBezTo>
                  <a:cubicBezTo>
                    <a:pt x="475" y="4241"/>
                    <a:pt x="742" y="4567"/>
                    <a:pt x="1128" y="4775"/>
                  </a:cubicBezTo>
                  <a:cubicBezTo>
                    <a:pt x="1483" y="5012"/>
                    <a:pt x="1899" y="5131"/>
                    <a:pt x="2373" y="5131"/>
                  </a:cubicBezTo>
                  <a:cubicBezTo>
                    <a:pt x="2818" y="5131"/>
                    <a:pt x="3203" y="5012"/>
                    <a:pt x="3589" y="4804"/>
                  </a:cubicBezTo>
                  <a:cubicBezTo>
                    <a:pt x="3944" y="4627"/>
                    <a:pt x="4241" y="4300"/>
                    <a:pt x="4449" y="3915"/>
                  </a:cubicBezTo>
                  <a:cubicBezTo>
                    <a:pt x="4626" y="3529"/>
                    <a:pt x="4745" y="3085"/>
                    <a:pt x="4745" y="2581"/>
                  </a:cubicBezTo>
                  <a:cubicBezTo>
                    <a:pt x="4745" y="2077"/>
                    <a:pt x="4656" y="1632"/>
                    <a:pt x="4449" y="1246"/>
                  </a:cubicBezTo>
                  <a:cubicBezTo>
                    <a:pt x="4271" y="861"/>
                    <a:pt x="3974" y="535"/>
                    <a:pt x="3618" y="327"/>
                  </a:cubicBezTo>
                  <a:cubicBezTo>
                    <a:pt x="3233" y="120"/>
                    <a:pt x="2847" y="1"/>
                    <a:pt x="2373"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2"/>
            <p:cNvSpPr/>
            <p:nvPr/>
          </p:nvSpPr>
          <p:spPr>
            <a:xfrm>
              <a:off x="321125" y="3240350"/>
              <a:ext cx="109000" cy="123825"/>
            </a:xfrm>
            <a:custGeom>
              <a:rect b="b" l="l" r="r" t="t"/>
              <a:pathLst>
                <a:path extrusionOk="0" h="4953" w="4360">
                  <a:moveTo>
                    <a:pt x="2225" y="535"/>
                  </a:moveTo>
                  <a:cubicBezTo>
                    <a:pt x="2581" y="535"/>
                    <a:pt x="2847" y="624"/>
                    <a:pt x="3025" y="772"/>
                  </a:cubicBezTo>
                  <a:cubicBezTo>
                    <a:pt x="3203" y="920"/>
                    <a:pt x="3263" y="1128"/>
                    <a:pt x="3263" y="1335"/>
                  </a:cubicBezTo>
                  <a:cubicBezTo>
                    <a:pt x="3263" y="1513"/>
                    <a:pt x="3233" y="1661"/>
                    <a:pt x="3144" y="1780"/>
                  </a:cubicBezTo>
                  <a:cubicBezTo>
                    <a:pt x="3055" y="1928"/>
                    <a:pt x="2936" y="2017"/>
                    <a:pt x="2759" y="2076"/>
                  </a:cubicBezTo>
                  <a:cubicBezTo>
                    <a:pt x="2581" y="2165"/>
                    <a:pt x="2343" y="2195"/>
                    <a:pt x="2047" y="2195"/>
                  </a:cubicBezTo>
                  <a:lnTo>
                    <a:pt x="653" y="2195"/>
                  </a:lnTo>
                  <a:lnTo>
                    <a:pt x="653" y="535"/>
                  </a:lnTo>
                  <a:close/>
                  <a:moveTo>
                    <a:pt x="1" y="1"/>
                  </a:moveTo>
                  <a:lnTo>
                    <a:pt x="1" y="4953"/>
                  </a:lnTo>
                  <a:lnTo>
                    <a:pt x="653" y="4953"/>
                  </a:lnTo>
                  <a:lnTo>
                    <a:pt x="653" y="2758"/>
                  </a:lnTo>
                  <a:lnTo>
                    <a:pt x="1780" y="2758"/>
                  </a:lnTo>
                  <a:cubicBezTo>
                    <a:pt x="1869" y="2788"/>
                    <a:pt x="1988" y="2847"/>
                    <a:pt x="2077" y="2907"/>
                  </a:cubicBezTo>
                  <a:cubicBezTo>
                    <a:pt x="2165" y="2966"/>
                    <a:pt x="2284" y="3085"/>
                    <a:pt x="2403" y="3233"/>
                  </a:cubicBezTo>
                  <a:cubicBezTo>
                    <a:pt x="2521" y="3381"/>
                    <a:pt x="2699" y="3618"/>
                    <a:pt x="2877" y="3915"/>
                  </a:cubicBezTo>
                  <a:lnTo>
                    <a:pt x="3529" y="4953"/>
                  </a:lnTo>
                  <a:lnTo>
                    <a:pt x="4360" y="4953"/>
                  </a:lnTo>
                  <a:lnTo>
                    <a:pt x="3500" y="3589"/>
                  </a:lnTo>
                  <a:cubicBezTo>
                    <a:pt x="3322" y="3351"/>
                    <a:pt x="3144" y="3114"/>
                    <a:pt x="2966" y="2936"/>
                  </a:cubicBezTo>
                  <a:cubicBezTo>
                    <a:pt x="2847" y="2847"/>
                    <a:pt x="2729" y="2788"/>
                    <a:pt x="2551" y="2699"/>
                  </a:cubicBezTo>
                  <a:cubicBezTo>
                    <a:pt x="3025" y="2640"/>
                    <a:pt x="3381" y="2492"/>
                    <a:pt x="3618" y="2225"/>
                  </a:cubicBezTo>
                  <a:cubicBezTo>
                    <a:pt x="3826" y="1988"/>
                    <a:pt x="3945" y="1691"/>
                    <a:pt x="3945" y="1335"/>
                  </a:cubicBezTo>
                  <a:cubicBezTo>
                    <a:pt x="3945" y="1068"/>
                    <a:pt x="3885" y="831"/>
                    <a:pt x="3737" y="594"/>
                  </a:cubicBezTo>
                  <a:cubicBezTo>
                    <a:pt x="3618" y="386"/>
                    <a:pt x="3411" y="208"/>
                    <a:pt x="3203" y="120"/>
                  </a:cubicBezTo>
                  <a:cubicBezTo>
                    <a:pt x="2966" y="31"/>
                    <a:pt x="2640" y="1"/>
                    <a:pt x="2195"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2"/>
            <p:cNvSpPr/>
            <p:nvPr/>
          </p:nvSpPr>
          <p:spPr>
            <a:xfrm>
              <a:off x="433075" y="3240350"/>
              <a:ext cx="98600" cy="123825"/>
            </a:xfrm>
            <a:custGeom>
              <a:rect b="b" l="l" r="r" t="t"/>
              <a:pathLst>
                <a:path extrusionOk="0" h="4953" w="3944">
                  <a:moveTo>
                    <a:pt x="0" y="1"/>
                  </a:moveTo>
                  <a:lnTo>
                    <a:pt x="0" y="594"/>
                  </a:lnTo>
                  <a:lnTo>
                    <a:pt x="1631" y="594"/>
                  </a:lnTo>
                  <a:lnTo>
                    <a:pt x="1631" y="4953"/>
                  </a:lnTo>
                  <a:lnTo>
                    <a:pt x="2283" y="4953"/>
                  </a:lnTo>
                  <a:lnTo>
                    <a:pt x="2283" y="594"/>
                  </a:lnTo>
                  <a:lnTo>
                    <a:pt x="3944" y="594"/>
                  </a:lnTo>
                  <a:lnTo>
                    <a:pt x="3944"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2"/>
            <p:cNvSpPr/>
            <p:nvPr/>
          </p:nvSpPr>
          <p:spPr>
            <a:xfrm>
              <a:off x="570200" y="3240350"/>
              <a:ext cx="115675" cy="123825"/>
            </a:xfrm>
            <a:custGeom>
              <a:rect b="b" l="l" r="r" t="t"/>
              <a:pathLst>
                <a:path extrusionOk="0" h="4953" w="4627">
                  <a:moveTo>
                    <a:pt x="2225" y="505"/>
                  </a:moveTo>
                  <a:cubicBezTo>
                    <a:pt x="2314" y="772"/>
                    <a:pt x="2432" y="1128"/>
                    <a:pt x="2580" y="1543"/>
                  </a:cubicBezTo>
                  <a:lnTo>
                    <a:pt x="3114" y="2907"/>
                  </a:lnTo>
                  <a:lnTo>
                    <a:pt x="1424" y="2907"/>
                  </a:lnTo>
                  <a:lnTo>
                    <a:pt x="1958" y="1454"/>
                  </a:lnTo>
                  <a:cubicBezTo>
                    <a:pt x="2076" y="1157"/>
                    <a:pt x="2165" y="831"/>
                    <a:pt x="2225" y="505"/>
                  </a:cubicBezTo>
                  <a:close/>
                  <a:moveTo>
                    <a:pt x="1898" y="1"/>
                  </a:moveTo>
                  <a:lnTo>
                    <a:pt x="1" y="4953"/>
                  </a:lnTo>
                  <a:lnTo>
                    <a:pt x="683" y="4953"/>
                  </a:lnTo>
                  <a:lnTo>
                    <a:pt x="1246" y="3440"/>
                  </a:lnTo>
                  <a:lnTo>
                    <a:pt x="3322" y="3440"/>
                  </a:lnTo>
                  <a:lnTo>
                    <a:pt x="3885" y="4953"/>
                  </a:lnTo>
                  <a:lnTo>
                    <a:pt x="4626" y="4953"/>
                  </a:lnTo>
                  <a:lnTo>
                    <a:pt x="2610"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2"/>
            <p:cNvSpPr/>
            <p:nvPr/>
          </p:nvSpPr>
          <p:spPr>
            <a:xfrm>
              <a:off x="699200" y="3240350"/>
              <a:ext cx="97875" cy="126050"/>
            </a:xfrm>
            <a:custGeom>
              <a:rect b="b" l="l" r="r" t="t"/>
              <a:pathLst>
                <a:path extrusionOk="0" h="5042" w="3915">
                  <a:moveTo>
                    <a:pt x="0" y="1"/>
                  </a:moveTo>
                  <a:lnTo>
                    <a:pt x="0" y="2847"/>
                  </a:lnTo>
                  <a:cubicBezTo>
                    <a:pt x="0" y="3381"/>
                    <a:pt x="59" y="3796"/>
                    <a:pt x="208" y="4093"/>
                  </a:cubicBezTo>
                  <a:cubicBezTo>
                    <a:pt x="326" y="4389"/>
                    <a:pt x="534" y="4627"/>
                    <a:pt x="830" y="4804"/>
                  </a:cubicBezTo>
                  <a:cubicBezTo>
                    <a:pt x="1127" y="4953"/>
                    <a:pt x="1512" y="5042"/>
                    <a:pt x="1957" y="5042"/>
                  </a:cubicBezTo>
                  <a:cubicBezTo>
                    <a:pt x="2432" y="5042"/>
                    <a:pt x="2817" y="4953"/>
                    <a:pt x="3114" y="4745"/>
                  </a:cubicBezTo>
                  <a:cubicBezTo>
                    <a:pt x="3410" y="4567"/>
                    <a:pt x="3618" y="4330"/>
                    <a:pt x="3736" y="4033"/>
                  </a:cubicBezTo>
                  <a:cubicBezTo>
                    <a:pt x="3855" y="3737"/>
                    <a:pt x="3914" y="3351"/>
                    <a:pt x="3914" y="2847"/>
                  </a:cubicBezTo>
                  <a:lnTo>
                    <a:pt x="3914" y="1"/>
                  </a:lnTo>
                  <a:lnTo>
                    <a:pt x="3232" y="1"/>
                  </a:lnTo>
                  <a:lnTo>
                    <a:pt x="3232" y="2847"/>
                  </a:lnTo>
                  <a:cubicBezTo>
                    <a:pt x="3232" y="3470"/>
                    <a:pt x="3143" y="3885"/>
                    <a:pt x="2936" y="4122"/>
                  </a:cubicBezTo>
                  <a:cubicBezTo>
                    <a:pt x="2728" y="4330"/>
                    <a:pt x="2402" y="4449"/>
                    <a:pt x="1898" y="4449"/>
                  </a:cubicBezTo>
                  <a:cubicBezTo>
                    <a:pt x="1631" y="4449"/>
                    <a:pt x="1394" y="4389"/>
                    <a:pt x="1186" y="4271"/>
                  </a:cubicBezTo>
                  <a:cubicBezTo>
                    <a:pt x="1008" y="4152"/>
                    <a:pt x="860" y="4004"/>
                    <a:pt x="771" y="3796"/>
                  </a:cubicBezTo>
                  <a:cubicBezTo>
                    <a:pt x="712" y="3589"/>
                    <a:pt x="652" y="3292"/>
                    <a:pt x="652" y="2847"/>
                  </a:cubicBezTo>
                  <a:lnTo>
                    <a:pt x="652"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2"/>
            <p:cNvSpPr/>
            <p:nvPr/>
          </p:nvSpPr>
          <p:spPr>
            <a:xfrm>
              <a:off x="814825" y="3240350"/>
              <a:ext cx="97875" cy="123825"/>
            </a:xfrm>
            <a:custGeom>
              <a:rect b="b" l="l" r="r" t="t"/>
              <a:pathLst>
                <a:path extrusionOk="0" h="4953" w="3915">
                  <a:moveTo>
                    <a:pt x="1" y="1"/>
                  </a:moveTo>
                  <a:lnTo>
                    <a:pt x="1" y="594"/>
                  </a:lnTo>
                  <a:lnTo>
                    <a:pt x="1632" y="594"/>
                  </a:lnTo>
                  <a:lnTo>
                    <a:pt x="1632" y="4953"/>
                  </a:lnTo>
                  <a:lnTo>
                    <a:pt x="2284" y="4953"/>
                  </a:lnTo>
                  <a:lnTo>
                    <a:pt x="2284" y="594"/>
                  </a:lnTo>
                  <a:lnTo>
                    <a:pt x="3915" y="594"/>
                  </a:lnTo>
                  <a:lnTo>
                    <a:pt x="3915"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2"/>
            <p:cNvSpPr/>
            <p:nvPr/>
          </p:nvSpPr>
          <p:spPr>
            <a:xfrm>
              <a:off x="930475" y="3240350"/>
              <a:ext cx="97125" cy="123825"/>
            </a:xfrm>
            <a:custGeom>
              <a:rect b="b" l="l" r="r" t="t"/>
              <a:pathLst>
                <a:path extrusionOk="0" h="4953" w="3885">
                  <a:moveTo>
                    <a:pt x="0" y="1"/>
                  </a:moveTo>
                  <a:lnTo>
                    <a:pt x="0" y="4953"/>
                  </a:lnTo>
                  <a:lnTo>
                    <a:pt x="653" y="4953"/>
                  </a:lnTo>
                  <a:lnTo>
                    <a:pt x="653" y="2610"/>
                  </a:lnTo>
                  <a:lnTo>
                    <a:pt x="3203" y="2610"/>
                  </a:lnTo>
                  <a:lnTo>
                    <a:pt x="3203" y="4953"/>
                  </a:lnTo>
                  <a:lnTo>
                    <a:pt x="3885" y="4953"/>
                  </a:lnTo>
                  <a:lnTo>
                    <a:pt x="3885" y="1"/>
                  </a:lnTo>
                  <a:lnTo>
                    <a:pt x="3203" y="1"/>
                  </a:lnTo>
                  <a:lnTo>
                    <a:pt x="3203" y="2017"/>
                  </a:lnTo>
                  <a:lnTo>
                    <a:pt x="653" y="2017"/>
                  </a:lnTo>
                  <a:lnTo>
                    <a:pt x="65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2"/>
            <p:cNvSpPr/>
            <p:nvPr/>
          </p:nvSpPr>
          <p:spPr>
            <a:xfrm>
              <a:off x="586525" y="3547250"/>
              <a:ext cx="81550" cy="126775"/>
            </a:xfrm>
            <a:custGeom>
              <a:rect b="b" l="l" r="r" t="t"/>
              <a:pathLst>
                <a:path extrusionOk="0" h="5071" w="3262">
                  <a:moveTo>
                    <a:pt x="1631" y="505"/>
                  </a:moveTo>
                  <a:cubicBezTo>
                    <a:pt x="1868" y="505"/>
                    <a:pt x="2046" y="594"/>
                    <a:pt x="2224" y="742"/>
                  </a:cubicBezTo>
                  <a:cubicBezTo>
                    <a:pt x="2372" y="890"/>
                    <a:pt x="2432" y="1068"/>
                    <a:pt x="2432" y="1305"/>
                  </a:cubicBezTo>
                  <a:cubicBezTo>
                    <a:pt x="2432" y="1513"/>
                    <a:pt x="2372" y="1691"/>
                    <a:pt x="2224" y="1839"/>
                  </a:cubicBezTo>
                  <a:cubicBezTo>
                    <a:pt x="2076" y="1987"/>
                    <a:pt x="1868" y="2076"/>
                    <a:pt x="1631" y="2076"/>
                  </a:cubicBezTo>
                  <a:cubicBezTo>
                    <a:pt x="1394" y="2076"/>
                    <a:pt x="1216" y="1987"/>
                    <a:pt x="1068" y="1839"/>
                  </a:cubicBezTo>
                  <a:cubicBezTo>
                    <a:pt x="919" y="1691"/>
                    <a:pt x="830" y="1513"/>
                    <a:pt x="830" y="1276"/>
                  </a:cubicBezTo>
                  <a:cubicBezTo>
                    <a:pt x="830" y="1068"/>
                    <a:pt x="919" y="890"/>
                    <a:pt x="1068" y="742"/>
                  </a:cubicBezTo>
                  <a:cubicBezTo>
                    <a:pt x="1216" y="594"/>
                    <a:pt x="1394" y="505"/>
                    <a:pt x="1631" y="505"/>
                  </a:cubicBezTo>
                  <a:close/>
                  <a:moveTo>
                    <a:pt x="1631" y="2551"/>
                  </a:moveTo>
                  <a:cubicBezTo>
                    <a:pt x="1927" y="2551"/>
                    <a:pt x="2165" y="2669"/>
                    <a:pt x="2372" y="2847"/>
                  </a:cubicBezTo>
                  <a:cubicBezTo>
                    <a:pt x="2550" y="3055"/>
                    <a:pt x="2639" y="3292"/>
                    <a:pt x="2639" y="3588"/>
                  </a:cubicBezTo>
                  <a:cubicBezTo>
                    <a:pt x="2639" y="3855"/>
                    <a:pt x="2550" y="4092"/>
                    <a:pt x="2372" y="4300"/>
                  </a:cubicBezTo>
                  <a:cubicBezTo>
                    <a:pt x="2165" y="4478"/>
                    <a:pt x="1927" y="4567"/>
                    <a:pt x="1661" y="4567"/>
                  </a:cubicBezTo>
                  <a:cubicBezTo>
                    <a:pt x="1453" y="4567"/>
                    <a:pt x="1275" y="4537"/>
                    <a:pt x="1127" y="4448"/>
                  </a:cubicBezTo>
                  <a:cubicBezTo>
                    <a:pt x="949" y="4359"/>
                    <a:pt x="830" y="4211"/>
                    <a:pt x="771" y="4063"/>
                  </a:cubicBezTo>
                  <a:cubicBezTo>
                    <a:pt x="682" y="3885"/>
                    <a:pt x="623" y="3737"/>
                    <a:pt x="623" y="3559"/>
                  </a:cubicBezTo>
                  <a:cubicBezTo>
                    <a:pt x="623" y="3262"/>
                    <a:pt x="741" y="3025"/>
                    <a:pt x="919" y="2847"/>
                  </a:cubicBezTo>
                  <a:cubicBezTo>
                    <a:pt x="1097" y="2669"/>
                    <a:pt x="1334" y="2551"/>
                    <a:pt x="1631" y="2551"/>
                  </a:cubicBezTo>
                  <a:close/>
                  <a:moveTo>
                    <a:pt x="1631" y="1"/>
                  </a:moveTo>
                  <a:cubicBezTo>
                    <a:pt x="1186" y="1"/>
                    <a:pt x="860" y="149"/>
                    <a:pt x="593" y="386"/>
                  </a:cubicBezTo>
                  <a:cubicBezTo>
                    <a:pt x="326" y="623"/>
                    <a:pt x="208" y="920"/>
                    <a:pt x="208" y="1276"/>
                  </a:cubicBezTo>
                  <a:cubicBezTo>
                    <a:pt x="208" y="1542"/>
                    <a:pt x="267" y="1720"/>
                    <a:pt x="386" y="1898"/>
                  </a:cubicBezTo>
                  <a:cubicBezTo>
                    <a:pt x="504" y="2076"/>
                    <a:pt x="712" y="2195"/>
                    <a:pt x="949" y="2313"/>
                  </a:cubicBezTo>
                  <a:cubicBezTo>
                    <a:pt x="652" y="2373"/>
                    <a:pt x="415" y="2521"/>
                    <a:pt x="267" y="2758"/>
                  </a:cubicBezTo>
                  <a:cubicBezTo>
                    <a:pt x="89" y="2966"/>
                    <a:pt x="0" y="3233"/>
                    <a:pt x="0" y="3559"/>
                  </a:cubicBezTo>
                  <a:cubicBezTo>
                    <a:pt x="0" y="3974"/>
                    <a:pt x="148" y="4359"/>
                    <a:pt x="445" y="4626"/>
                  </a:cubicBezTo>
                  <a:cubicBezTo>
                    <a:pt x="771" y="4923"/>
                    <a:pt x="1157" y="5071"/>
                    <a:pt x="1631" y="5071"/>
                  </a:cubicBezTo>
                  <a:cubicBezTo>
                    <a:pt x="2135" y="5071"/>
                    <a:pt x="2520" y="4923"/>
                    <a:pt x="2817" y="4626"/>
                  </a:cubicBezTo>
                  <a:cubicBezTo>
                    <a:pt x="3114" y="4359"/>
                    <a:pt x="3262" y="4003"/>
                    <a:pt x="3262" y="3559"/>
                  </a:cubicBezTo>
                  <a:cubicBezTo>
                    <a:pt x="3262" y="3262"/>
                    <a:pt x="3202" y="2995"/>
                    <a:pt x="3025" y="2788"/>
                  </a:cubicBezTo>
                  <a:cubicBezTo>
                    <a:pt x="2876" y="2551"/>
                    <a:pt x="2639" y="2402"/>
                    <a:pt x="2343" y="2313"/>
                  </a:cubicBezTo>
                  <a:cubicBezTo>
                    <a:pt x="2580" y="2195"/>
                    <a:pt x="2758" y="2076"/>
                    <a:pt x="2876" y="1898"/>
                  </a:cubicBezTo>
                  <a:cubicBezTo>
                    <a:pt x="2995" y="1750"/>
                    <a:pt x="3084" y="1542"/>
                    <a:pt x="3084" y="1305"/>
                  </a:cubicBezTo>
                  <a:cubicBezTo>
                    <a:pt x="3084" y="949"/>
                    <a:pt x="2936" y="653"/>
                    <a:pt x="2669" y="386"/>
                  </a:cubicBezTo>
                  <a:cubicBezTo>
                    <a:pt x="2402" y="149"/>
                    <a:pt x="2076" y="1"/>
                    <a:pt x="1631"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2"/>
            <p:cNvSpPr/>
            <p:nvPr/>
          </p:nvSpPr>
          <p:spPr>
            <a:xfrm>
              <a:off x="682150" y="3547250"/>
              <a:ext cx="82300" cy="126775"/>
            </a:xfrm>
            <a:custGeom>
              <a:rect b="b" l="l" r="r" t="t"/>
              <a:pathLst>
                <a:path extrusionOk="0" h="5071" w="3292">
                  <a:moveTo>
                    <a:pt x="1690" y="2313"/>
                  </a:moveTo>
                  <a:cubicBezTo>
                    <a:pt x="1987" y="2313"/>
                    <a:pt x="2194" y="2402"/>
                    <a:pt x="2372" y="2610"/>
                  </a:cubicBezTo>
                  <a:cubicBezTo>
                    <a:pt x="2580" y="2817"/>
                    <a:pt x="2669" y="3084"/>
                    <a:pt x="2669" y="3410"/>
                  </a:cubicBezTo>
                  <a:cubicBezTo>
                    <a:pt x="2669" y="3766"/>
                    <a:pt x="2580" y="4063"/>
                    <a:pt x="2372" y="4270"/>
                  </a:cubicBezTo>
                  <a:cubicBezTo>
                    <a:pt x="2194" y="4478"/>
                    <a:pt x="1987" y="4567"/>
                    <a:pt x="1720" y="4567"/>
                  </a:cubicBezTo>
                  <a:cubicBezTo>
                    <a:pt x="1542" y="4567"/>
                    <a:pt x="1364" y="4508"/>
                    <a:pt x="1216" y="4419"/>
                  </a:cubicBezTo>
                  <a:cubicBezTo>
                    <a:pt x="1068" y="4330"/>
                    <a:pt x="919" y="4181"/>
                    <a:pt x="830" y="3974"/>
                  </a:cubicBezTo>
                  <a:cubicBezTo>
                    <a:pt x="741" y="3796"/>
                    <a:pt x="712" y="3588"/>
                    <a:pt x="712" y="3381"/>
                  </a:cubicBezTo>
                  <a:cubicBezTo>
                    <a:pt x="712" y="3055"/>
                    <a:pt x="801" y="2817"/>
                    <a:pt x="1008" y="2610"/>
                  </a:cubicBezTo>
                  <a:cubicBezTo>
                    <a:pt x="1186" y="2402"/>
                    <a:pt x="1423" y="2313"/>
                    <a:pt x="1690" y="2313"/>
                  </a:cubicBezTo>
                  <a:close/>
                  <a:moveTo>
                    <a:pt x="1779" y="1"/>
                  </a:moveTo>
                  <a:cubicBezTo>
                    <a:pt x="1275" y="1"/>
                    <a:pt x="860" y="208"/>
                    <a:pt x="534" y="594"/>
                  </a:cubicBezTo>
                  <a:cubicBezTo>
                    <a:pt x="178" y="1009"/>
                    <a:pt x="0" y="1720"/>
                    <a:pt x="0" y="2669"/>
                  </a:cubicBezTo>
                  <a:cubicBezTo>
                    <a:pt x="0" y="3529"/>
                    <a:pt x="178" y="4152"/>
                    <a:pt x="504" y="4508"/>
                  </a:cubicBezTo>
                  <a:cubicBezTo>
                    <a:pt x="801" y="4893"/>
                    <a:pt x="1216" y="5071"/>
                    <a:pt x="1720" y="5071"/>
                  </a:cubicBezTo>
                  <a:cubicBezTo>
                    <a:pt x="2016" y="5071"/>
                    <a:pt x="2283" y="5012"/>
                    <a:pt x="2521" y="4863"/>
                  </a:cubicBezTo>
                  <a:cubicBezTo>
                    <a:pt x="2758" y="4715"/>
                    <a:pt x="2936" y="4508"/>
                    <a:pt x="3084" y="4241"/>
                  </a:cubicBezTo>
                  <a:cubicBezTo>
                    <a:pt x="3203" y="3974"/>
                    <a:pt x="3291" y="3677"/>
                    <a:pt x="3291" y="3381"/>
                  </a:cubicBezTo>
                  <a:cubicBezTo>
                    <a:pt x="3291" y="2906"/>
                    <a:pt x="3143" y="2521"/>
                    <a:pt x="2847" y="2224"/>
                  </a:cubicBezTo>
                  <a:cubicBezTo>
                    <a:pt x="2580" y="1928"/>
                    <a:pt x="2224" y="1780"/>
                    <a:pt x="1809" y="1780"/>
                  </a:cubicBezTo>
                  <a:cubicBezTo>
                    <a:pt x="1601" y="1780"/>
                    <a:pt x="1364" y="1839"/>
                    <a:pt x="1157" y="1928"/>
                  </a:cubicBezTo>
                  <a:cubicBezTo>
                    <a:pt x="949" y="2046"/>
                    <a:pt x="771" y="2195"/>
                    <a:pt x="623" y="2432"/>
                  </a:cubicBezTo>
                  <a:cubicBezTo>
                    <a:pt x="623" y="1928"/>
                    <a:pt x="682" y="1542"/>
                    <a:pt x="801" y="1276"/>
                  </a:cubicBezTo>
                  <a:cubicBezTo>
                    <a:pt x="890" y="1009"/>
                    <a:pt x="1038" y="801"/>
                    <a:pt x="1246" y="683"/>
                  </a:cubicBezTo>
                  <a:cubicBezTo>
                    <a:pt x="1394" y="564"/>
                    <a:pt x="1572" y="505"/>
                    <a:pt x="1750" y="505"/>
                  </a:cubicBezTo>
                  <a:cubicBezTo>
                    <a:pt x="1987" y="505"/>
                    <a:pt x="2194" y="594"/>
                    <a:pt x="2372" y="771"/>
                  </a:cubicBezTo>
                  <a:cubicBezTo>
                    <a:pt x="2461" y="890"/>
                    <a:pt x="2521" y="1068"/>
                    <a:pt x="2580" y="1305"/>
                  </a:cubicBezTo>
                  <a:lnTo>
                    <a:pt x="3203" y="1246"/>
                  </a:lnTo>
                  <a:cubicBezTo>
                    <a:pt x="3143" y="860"/>
                    <a:pt x="2995" y="564"/>
                    <a:pt x="2758" y="327"/>
                  </a:cubicBezTo>
                  <a:cubicBezTo>
                    <a:pt x="2491" y="119"/>
                    <a:pt x="2165" y="1"/>
                    <a:pt x="1779"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2"/>
            <p:cNvSpPr/>
            <p:nvPr/>
          </p:nvSpPr>
          <p:spPr>
            <a:xfrm>
              <a:off x="828175" y="3545775"/>
              <a:ext cx="98625" cy="128250"/>
            </a:xfrm>
            <a:custGeom>
              <a:rect b="b" l="l" r="r" t="t"/>
              <a:pathLst>
                <a:path extrusionOk="0" h="5130" w="3945">
                  <a:moveTo>
                    <a:pt x="1928" y="0"/>
                  </a:moveTo>
                  <a:cubicBezTo>
                    <a:pt x="1602" y="0"/>
                    <a:pt x="1275" y="60"/>
                    <a:pt x="1009" y="178"/>
                  </a:cubicBezTo>
                  <a:cubicBezTo>
                    <a:pt x="742" y="297"/>
                    <a:pt x="534" y="445"/>
                    <a:pt x="386" y="682"/>
                  </a:cubicBezTo>
                  <a:cubicBezTo>
                    <a:pt x="238" y="890"/>
                    <a:pt x="178" y="1127"/>
                    <a:pt x="178" y="1364"/>
                  </a:cubicBezTo>
                  <a:cubicBezTo>
                    <a:pt x="178" y="1601"/>
                    <a:pt x="238" y="1809"/>
                    <a:pt x="356" y="1987"/>
                  </a:cubicBezTo>
                  <a:cubicBezTo>
                    <a:pt x="475" y="2165"/>
                    <a:pt x="653" y="2313"/>
                    <a:pt x="890" y="2461"/>
                  </a:cubicBezTo>
                  <a:cubicBezTo>
                    <a:pt x="1068" y="2550"/>
                    <a:pt x="1394" y="2639"/>
                    <a:pt x="1839" y="2758"/>
                  </a:cubicBezTo>
                  <a:cubicBezTo>
                    <a:pt x="2284" y="2876"/>
                    <a:pt x="2580" y="2936"/>
                    <a:pt x="2728" y="2995"/>
                  </a:cubicBezTo>
                  <a:cubicBezTo>
                    <a:pt x="2936" y="3084"/>
                    <a:pt x="3084" y="3173"/>
                    <a:pt x="3173" y="3292"/>
                  </a:cubicBezTo>
                  <a:cubicBezTo>
                    <a:pt x="3262" y="3410"/>
                    <a:pt x="3292" y="3558"/>
                    <a:pt x="3292" y="3707"/>
                  </a:cubicBezTo>
                  <a:cubicBezTo>
                    <a:pt x="3292" y="3855"/>
                    <a:pt x="3262" y="4003"/>
                    <a:pt x="3173" y="4122"/>
                  </a:cubicBezTo>
                  <a:cubicBezTo>
                    <a:pt x="3055" y="4240"/>
                    <a:pt x="2936" y="4359"/>
                    <a:pt x="2728" y="4418"/>
                  </a:cubicBezTo>
                  <a:cubicBezTo>
                    <a:pt x="2550" y="4507"/>
                    <a:pt x="2313" y="4537"/>
                    <a:pt x="2076" y="4537"/>
                  </a:cubicBezTo>
                  <a:cubicBezTo>
                    <a:pt x="1780" y="4537"/>
                    <a:pt x="1542" y="4478"/>
                    <a:pt x="1305" y="4389"/>
                  </a:cubicBezTo>
                  <a:cubicBezTo>
                    <a:pt x="1098" y="4300"/>
                    <a:pt x="920" y="4181"/>
                    <a:pt x="801" y="4003"/>
                  </a:cubicBezTo>
                  <a:cubicBezTo>
                    <a:pt x="712" y="3855"/>
                    <a:pt x="653" y="3647"/>
                    <a:pt x="623" y="3410"/>
                  </a:cubicBezTo>
                  <a:lnTo>
                    <a:pt x="0" y="3440"/>
                  </a:lnTo>
                  <a:cubicBezTo>
                    <a:pt x="0" y="3796"/>
                    <a:pt x="89" y="4092"/>
                    <a:pt x="267" y="4359"/>
                  </a:cubicBezTo>
                  <a:cubicBezTo>
                    <a:pt x="445" y="4596"/>
                    <a:pt x="682" y="4804"/>
                    <a:pt x="979" y="4922"/>
                  </a:cubicBezTo>
                  <a:cubicBezTo>
                    <a:pt x="1275" y="5071"/>
                    <a:pt x="1661" y="5130"/>
                    <a:pt x="2106" y="5130"/>
                  </a:cubicBezTo>
                  <a:cubicBezTo>
                    <a:pt x="2462" y="5130"/>
                    <a:pt x="2788" y="5071"/>
                    <a:pt x="3055" y="4922"/>
                  </a:cubicBezTo>
                  <a:cubicBezTo>
                    <a:pt x="3351" y="4804"/>
                    <a:pt x="3559" y="4626"/>
                    <a:pt x="3707" y="4389"/>
                  </a:cubicBezTo>
                  <a:cubicBezTo>
                    <a:pt x="3855" y="4151"/>
                    <a:pt x="3944" y="3914"/>
                    <a:pt x="3944" y="3647"/>
                  </a:cubicBezTo>
                  <a:cubicBezTo>
                    <a:pt x="3944" y="3380"/>
                    <a:pt x="3855" y="3143"/>
                    <a:pt x="3737" y="2936"/>
                  </a:cubicBezTo>
                  <a:cubicBezTo>
                    <a:pt x="3588" y="2728"/>
                    <a:pt x="3381" y="2580"/>
                    <a:pt x="3084" y="2432"/>
                  </a:cubicBezTo>
                  <a:cubicBezTo>
                    <a:pt x="2877" y="2343"/>
                    <a:pt x="2521" y="2254"/>
                    <a:pt x="1987" y="2135"/>
                  </a:cubicBezTo>
                  <a:cubicBezTo>
                    <a:pt x="1453" y="1987"/>
                    <a:pt x="1127" y="1868"/>
                    <a:pt x="1009" y="1779"/>
                  </a:cubicBezTo>
                  <a:cubicBezTo>
                    <a:pt x="890" y="1661"/>
                    <a:pt x="801" y="1512"/>
                    <a:pt x="801" y="1335"/>
                  </a:cubicBezTo>
                  <a:cubicBezTo>
                    <a:pt x="801" y="1127"/>
                    <a:pt x="890" y="949"/>
                    <a:pt x="1098" y="801"/>
                  </a:cubicBezTo>
                  <a:cubicBezTo>
                    <a:pt x="1275" y="653"/>
                    <a:pt x="1542" y="593"/>
                    <a:pt x="1957" y="593"/>
                  </a:cubicBezTo>
                  <a:cubicBezTo>
                    <a:pt x="2343" y="593"/>
                    <a:pt x="2610" y="653"/>
                    <a:pt x="2817" y="830"/>
                  </a:cubicBezTo>
                  <a:cubicBezTo>
                    <a:pt x="2995" y="979"/>
                    <a:pt x="3114" y="1216"/>
                    <a:pt x="3144" y="1542"/>
                  </a:cubicBezTo>
                  <a:lnTo>
                    <a:pt x="3796" y="1483"/>
                  </a:lnTo>
                  <a:cubicBezTo>
                    <a:pt x="3766" y="1186"/>
                    <a:pt x="3707" y="949"/>
                    <a:pt x="3529" y="712"/>
                  </a:cubicBezTo>
                  <a:cubicBezTo>
                    <a:pt x="3381" y="475"/>
                    <a:pt x="3173" y="297"/>
                    <a:pt x="2906" y="178"/>
                  </a:cubicBezTo>
                  <a:cubicBezTo>
                    <a:pt x="2610" y="60"/>
                    <a:pt x="2284" y="0"/>
                    <a:pt x="1928"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2"/>
            <p:cNvSpPr/>
            <p:nvPr/>
          </p:nvSpPr>
          <p:spPr>
            <a:xfrm>
              <a:off x="939375" y="3548000"/>
              <a:ext cx="98600" cy="123800"/>
            </a:xfrm>
            <a:custGeom>
              <a:rect b="b" l="l" r="r" t="t"/>
              <a:pathLst>
                <a:path extrusionOk="0" h="4952" w="3944">
                  <a:moveTo>
                    <a:pt x="0" y="0"/>
                  </a:moveTo>
                  <a:lnTo>
                    <a:pt x="0" y="593"/>
                  </a:lnTo>
                  <a:lnTo>
                    <a:pt x="1631" y="593"/>
                  </a:lnTo>
                  <a:lnTo>
                    <a:pt x="1631" y="4952"/>
                  </a:lnTo>
                  <a:lnTo>
                    <a:pt x="2283" y="4952"/>
                  </a:lnTo>
                  <a:lnTo>
                    <a:pt x="2283" y="593"/>
                  </a:lnTo>
                  <a:lnTo>
                    <a:pt x="3944" y="593"/>
                  </a:lnTo>
                  <a:lnTo>
                    <a:pt x="3944"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2"/>
            <p:cNvSpPr/>
            <p:nvPr/>
          </p:nvSpPr>
          <p:spPr>
            <a:xfrm>
              <a:off x="502000" y="3855625"/>
              <a:ext cx="46000" cy="123825"/>
            </a:xfrm>
            <a:custGeom>
              <a:rect b="b" l="l" r="r" t="t"/>
              <a:pathLst>
                <a:path extrusionOk="0" h="4953" w="1840">
                  <a:moveTo>
                    <a:pt x="1454" y="0"/>
                  </a:moveTo>
                  <a:cubicBezTo>
                    <a:pt x="1335" y="208"/>
                    <a:pt x="1157" y="416"/>
                    <a:pt x="920" y="653"/>
                  </a:cubicBezTo>
                  <a:cubicBezTo>
                    <a:pt x="653" y="890"/>
                    <a:pt x="357" y="1068"/>
                    <a:pt x="1" y="1246"/>
                  </a:cubicBezTo>
                  <a:lnTo>
                    <a:pt x="1" y="1809"/>
                  </a:lnTo>
                  <a:cubicBezTo>
                    <a:pt x="208" y="1750"/>
                    <a:pt x="416" y="1661"/>
                    <a:pt x="653" y="1513"/>
                  </a:cubicBezTo>
                  <a:cubicBezTo>
                    <a:pt x="890" y="1364"/>
                    <a:pt x="1098" y="1216"/>
                    <a:pt x="1246" y="1098"/>
                  </a:cubicBezTo>
                  <a:lnTo>
                    <a:pt x="1246" y="4952"/>
                  </a:lnTo>
                  <a:lnTo>
                    <a:pt x="1839" y="4952"/>
                  </a:lnTo>
                  <a:lnTo>
                    <a:pt x="1839"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2"/>
            <p:cNvSpPr/>
            <p:nvPr/>
          </p:nvSpPr>
          <p:spPr>
            <a:xfrm>
              <a:off x="585025" y="3855625"/>
              <a:ext cx="81575" cy="123825"/>
            </a:xfrm>
            <a:custGeom>
              <a:rect b="b" l="l" r="r" t="t"/>
              <a:pathLst>
                <a:path extrusionOk="0" h="4953" w="3263">
                  <a:moveTo>
                    <a:pt x="1721" y="0"/>
                  </a:moveTo>
                  <a:cubicBezTo>
                    <a:pt x="1246" y="0"/>
                    <a:pt x="861" y="119"/>
                    <a:pt x="594" y="356"/>
                  </a:cubicBezTo>
                  <a:cubicBezTo>
                    <a:pt x="327" y="593"/>
                    <a:pt x="149" y="949"/>
                    <a:pt x="119" y="1424"/>
                  </a:cubicBezTo>
                  <a:lnTo>
                    <a:pt x="742" y="1483"/>
                  </a:lnTo>
                  <a:cubicBezTo>
                    <a:pt x="742" y="1187"/>
                    <a:pt x="831" y="920"/>
                    <a:pt x="1009" y="771"/>
                  </a:cubicBezTo>
                  <a:cubicBezTo>
                    <a:pt x="1187" y="593"/>
                    <a:pt x="1424" y="505"/>
                    <a:pt x="1721" y="505"/>
                  </a:cubicBezTo>
                  <a:cubicBezTo>
                    <a:pt x="1987" y="505"/>
                    <a:pt x="2195" y="564"/>
                    <a:pt x="2373" y="742"/>
                  </a:cubicBezTo>
                  <a:cubicBezTo>
                    <a:pt x="2551" y="920"/>
                    <a:pt x="2640" y="1098"/>
                    <a:pt x="2640" y="1364"/>
                  </a:cubicBezTo>
                  <a:cubicBezTo>
                    <a:pt x="2640" y="1572"/>
                    <a:pt x="2551" y="1839"/>
                    <a:pt x="2343" y="2076"/>
                  </a:cubicBezTo>
                  <a:cubicBezTo>
                    <a:pt x="2165" y="2343"/>
                    <a:pt x="1810" y="2699"/>
                    <a:pt x="1276" y="3144"/>
                  </a:cubicBezTo>
                  <a:cubicBezTo>
                    <a:pt x="920" y="3410"/>
                    <a:pt x="653" y="3677"/>
                    <a:pt x="475" y="3885"/>
                  </a:cubicBezTo>
                  <a:cubicBezTo>
                    <a:pt x="297" y="4092"/>
                    <a:pt x="149" y="4330"/>
                    <a:pt x="60" y="4537"/>
                  </a:cubicBezTo>
                  <a:cubicBezTo>
                    <a:pt x="30" y="4685"/>
                    <a:pt x="1" y="4804"/>
                    <a:pt x="1" y="4952"/>
                  </a:cubicBezTo>
                  <a:lnTo>
                    <a:pt x="3262" y="4952"/>
                  </a:lnTo>
                  <a:lnTo>
                    <a:pt x="3262" y="4389"/>
                  </a:lnTo>
                  <a:lnTo>
                    <a:pt x="831" y="4389"/>
                  </a:lnTo>
                  <a:cubicBezTo>
                    <a:pt x="920" y="4270"/>
                    <a:pt x="1009" y="4152"/>
                    <a:pt x="1098" y="4063"/>
                  </a:cubicBezTo>
                  <a:cubicBezTo>
                    <a:pt x="1217" y="3944"/>
                    <a:pt x="1424" y="3737"/>
                    <a:pt x="1810" y="3440"/>
                  </a:cubicBezTo>
                  <a:cubicBezTo>
                    <a:pt x="2254" y="3055"/>
                    <a:pt x="2551" y="2758"/>
                    <a:pt x="2729" y="2550"/>
                  </a:cubicBezTo>
                  <a:cubicBezTo>
                    <a:pt x="2936" y="2343"/>
                    <a:pt x="3055" y="2135"/>
                    <a:pt x="3144" y="1957"/>
                  </a:cubicBezTo>
                  <a:cubicBezTo>
                    <a:pt x="3233" y="1750"/>
                    <a:pt x="3262" y="1572"/>
                    <a:pt x="3262" y="1364"/>
                  </a:cubicBezTo>
                  <a:cubicBezTo>
                    <a:pt x="3262" y="979"/>
                    <a:pt x="3114" y="653"/>
                    <a:pt x="2847" y="386"/>
                  </a:cubicBezTo>
                  <a:cubicBezTo>
                    <a:pt x="2580" y="119"/>
                    <a:pt x="2195" y="0"/>
                    <a:pt x="1721"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2"/>
            <p:cNvSpPr/>
            <p:nvPr/>
          </p:nvSpPr>
          <p:spPr>
            <a:xfrm>
              <a:off x="682875" y="3857850"/>
              <a:ext cx="82325" cy="123825"/>
            </a:xfrm>
            <a:custGeom>
              <a:rect b="b" l="l" r="r" t="t"/>
              <a:pathLst>
                <a:path extrusionOk="0" h="4953" w="3293">
                  <a:moveTo>
                    <a:pt x="594" y="0"/>
                  </a:moveTo>
                  <a:lnTo>
                    <a:pt x="119" y="2521"/>
                  </a:lnTo>
                  <a:lnTo>
                    <a:pt x="683" y="2610"/>
                  </a:lnTo>
                  <a:cubicBezTo>
                    <a:pt x="772" y="2461"/>
                    <a:pt x="890" y="2343"/>
                    <a:pt x="1068" y="2254"/>
                  </a:cubicBezTo>
                  <a:cubicBezTo>
                    <a:pt x="1217" y="2165"/>
                    <a:pt x="1394" y="2135"/>
                    <a:pt x="1602" y="2135"/>
                  </a:cubicBezTo>
                  <a:cubicBezTo>
                    <a:pt x="1898" y="2135"/>
                    <a:pt x="2165" y="2224"/>
                    <a:pt x="2343" y="2432"/>
                  </a:cubicBezTo>
                  <a:cubicBezTo>
                    <a:pt x="2551" y="2639"/>
                    <a:pt x="2640" y="2906"/>
                    <a:pt x="2640" y="3262"/>
                  </a:cubicBezTo>
                  <a:cubicBezTo>
                    <a:pt x="2640" y="3618"/>
                    <a:pt x="2551" y="3914"/>
                    <a:pt x="2343" y="4122"/>
                  </a:cubicBezTo>
                  <a:cubicBezTo>
                    <a:pt x="2136" y="4359"/>
                    <a:pt x="1898" y="4448"/>
                    <a:pt x="1602" y="4448"/>
                  </a:cubicBezTo>
                  <a:cubicBezTo>
                    <a:pt x="1365" y="4448"/>
                    <a:pt x="1157" y="4389"/>
                    <a:pt x="979" y="4211"/>
                  </a:cubicBezTo>
                  <a:cubicBezTo>
                    <a:pt x="801" y="4063"/>
                    <a:pt x="683" y="3825"/>
                    <a:pt x="653" y="3529"/>
                  </a:cubicBezTo>
                  <a:lnTo>
                    <a:pt x="1" y="3588"/>
                  </a:lnTo>
                  <a:cubicBezTo>
                    <a:pt x="60" y="4003"/>
                    <a:pt x="208" y="4330"/>
                    <a:pt x="505" y="4567"/>
                  </a:cubicBezTo>
                  <a:cubicBezTo>
                    <a:pt x="772" y="4834"/>
                    <a:pt x="1157" y="4952"/>
                    <a:pt x="1602" y="4952"/>
                  </a:cubicBezTo>
                  <a:cubicBezTo>
                    <a:pt x="2165" y="4952"/>
                    <a:pt x="2580" y="4745"/>
                    <a:pt x="2907" y="4359"/>
                  </a:cubicBezTo>
                  <a:cubicBezTo>
                    <a:pt x="3174" y="4033"/>
                    <a:pt x="3292" y="3648"/>
                    <a:pt x="3292" y="3203"/>
                  </a:cubicBezTo>
                  <a:cubicBezTo>
                    <a:pt x="3292" y="2728"/>
                    <a:pt x="3144" y="2343"/>
                    <a:pt x="2847" y="2046"/>
                  </a:cubicBezTo>
                  <a:cubicBezTo>
                    <a:pt x="2551" y="1750"/>
                    <a:pt x="2195" y="1602"/>
                    <a:pt x="1750" y="1602"/>
                  </a:cubicBezTo>
                  <a:cubicBezTo>
                    <a:pt x="1424" y="1602"/>
                    <a:pt x="1128" y="1691"/>
                    <a:pt x="831" y="1898"/>
                  </a:cubicBezTo>
                  <a:lnTo>
                    <a:pt x="1098" y="564"/>
                  </a:lnTo>
                  <a:lnTo>
                    <a:pt x="3055" y="564"/>
                  </a:lnTo>
                  <a:lnTo>
                    <a:pt x="3055"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2"/>
            <p:cNvSpPr/>
            <p:nvPr/>
          </p:nvSpPr>
          <p:spPr>
            <a:xfrm>
              <a:off x="828175" y="3854150"/>
              <a:ext cx="98625" cy="127525"/>
            </a:xfrm>
            <a:custGeom>
              <a:rect b="b" l="l" r="r" t="t"/>
              <a:pathLst>
                <a:path extrusionOk="0" h="5101" w="3945">
                  <a:moveTo>
                    <a:pt x="1928" y="0"/>
                  </a:moveTo>
                  <a:cubicBezTo>
                    <a:pt x="1602" y="0"/>
                    <a:pt x="1275" y="30"/>
                    <a:pt x="1009" y="148"/>
                  </a:cubicBezTo>
                  <a:cubicBezTo>
                    <a:pt x="742" y="267"/>
                    <a:pt x="534" y="445"/>
                    <a:pt x="386" y="652"/>
                  </a:cubicBezTo>
                  <a:cubicBezTo>
                    <a:pt x="238" y="860"/>
                    <a:pt x="178" y="1097"/>
                    <a:pt x="178" y="1364"/>
                  </a:cubicBezTo>
                  <a:cubicBezTo>
                    <a:pt x="178" y="1572"/>
                    <a:pt x="238" y="1779"/>
                    <a:pt x="356" y="1957"/>
                  </a:cubicBezTo>
                  <a:cubicBezTo>
                    <a:pt x="475" y="2165"/>
                    <a:pt x="653" y="2313"/>
                    <a:pt x="890" y="2432"/>
                  </a:cubicBezTo>
                  <a:cubicBezTo>
                    <a:pt x="1068" y="2521"/>
                    <a:pt x="1394" y="2639"/>
                    <a:pt x="1839" y="2728"/>
                  </a:cubicBezTo>
                  <a:cubicBezTo>
                    <a:pt x="2284" y="2847"/>
                    <a:pt x="2580" y="2936"/>
                    <a:pt x="2728" y="2965"/>
                  </a:cubicBezTo>
                  <a:cubicBezTo>
                    <a:pt x="2936" y="3054"/>
                    <a:pt x="3084" y="3143"/>
                    <a:pt x="3173" y="3262"/>
                  </a:cubicBezTo>
                  <a:cubicBezTo>
                    <a:pt x="3262" y="3380"/>
                    <a:pt x="3292" y="3529"/>
                    <a:pt x="3292" y="3677"/>
                  </a:cubicBezTo>
                  <a:cubicBezTo>
                    <a:pt x="3292" y="3825"/>
                    <a:pt x="3262" y="3973"/>
                    <a:pt x="3173" y="4092"/>
                  </a:cubicBezTo>
                  <a:cubicBezTo>
                    <a:pt x="3055" y="4240"/>
                    <a:pt x="2936" y="4329"/>
                    <a:pt x="2728" y="4418"/>
                  </a:cubicBezTo>
                  <a:cubicBezTo>
                    <a:pt x="2550" y="4478"/>
                    <a:pt x="2313" y="4507"/>
                    <a:pt x="2076" y="4507"/>
                  </a:cubicBezTo>
                  <a:cubicBezTo>
                    <a:pt x="1780" y="4507"/>
                    <a:pt x="1542" y="4478"/>
                    <a:pt x="1305" y="4359"/>
                  </a:cubicBezTo>
                  <a:cubicBezTo>
                    <a:pt x="1098" y="4270"/>
                    <a:pt x="920" y="4151"/>
                    <a:pt x="801" y="3973"/>
                  </a:cubicBezTo>
                  <a:cubicBezTo>
                    <a:pt x="712" y="3825"/>
                    <a:pt x="653" y="3618"/>
                    <a:pt x="623" y="3380"/>
                  </a:cubicBezTo>
                  <a:lnTo>
                    <a:pt x="0" y="3440"/>
                  </a:lnTo>
                  <a:cubicBezTo>
                    <a:pt x="0" y="3766"/>
                    <a:pt x="89" y="4062"/>
                    <a:pt x="267" y="4329"/>
                  </a:cubicBezTo>
                  <a:cubicBezTo>
                    <a:pt x="445" y="4596"/>
                    <a:pt x="682" y="4774"/>
                    <a:pt x="979" y="4922"/>
                  </a:cubicBezTo>
                  <a:cubicBezTo>
                    <a:pt x="1275" y="5041"/>
                    <a:pt x="1661" y="5100"/>
                    <a:pt x="2106" y="5100"/>
                  </a:cubicBezTo>
                  <a:cubicBezTo>
                    <a:pt x="2462" y="5100"/>
                    <a:pt x="2788" y="5041"/>
                    <a:pt x="3055" y="4922"/>
                  </a:cubicBezTo>
                  <a:cubicBezTo>
                    <a:pt x="3351" y="4774"/>
                    <a:pt x="3559" y="4596"/>
                    <a:pt x="3707" y="4359"/>
                  </a:cubicBezTo>
                  <a:cubicBezTo>
                    <a:pt x="3855" y="4122"/>
                    <a:pt x="3944" y="3884"/>
                    <a:pt x="3944" y="3618"/>
                  </a:cubicBezTo>
                  <a:cubicBezTo>
                    <a:pt x="3944" y="3351"/>
                    <a:pt x="3855" y="3114"/>
                    <a:pt x="3737" y="2906"/>
                  </a:cubicBezTo>
                  <a:cubicBezTo>
                    <a:pt x="3588" y="2728"/>
                    <a:pt x="3381" y="2550"/>
                    <a:pt x="3084" y="2402"/>
                  </a:cubicBezTo>
                  <a:cubicBezTo>
                    <a:pt x="2877" y="2313"/>
                    <a:pt x="2521" y="2224"/>
                    <a:pt x="1987" y="2105"/>
                  </a:cubicBezTo>
                  <a:cubicBezTo>
                    <a:pt x="1453" y="1987"/>
                    <a:pt x="1127" y="1868"/>
                    <a:pt x="1009" y="1750"/>
                  </a:cubicBezTo>
                  <a:cubicBezTo>
                    <a:pt x="890" y="1631"/>
                    <a:pt x="801" y="1483"/>
                    <a:pt x="801" y="1305"/>
                  </a:cubicBezTo>
                  <a:cubicBezTo>
                    <a:pt x="801" y="1097"/>
                    <a:pt x="890" y="919"/>
                    <a:pt x="1098" y="771"/>
                  </a:cubicBezTo>
                  <a:cubicBezTo>
                    <a:pt x="1275" y="623"/>
                    <a:pt x="1542" y="564"/>
                    <a:pt x="1957" y="564"/>
                  </a:cubicBezTo>
                  <a:cubicBezTo>
                    <a:pt x="2343" y="564"/>
                    <a:pt x="2610" y="652"/>
                    <a:pt x="2817" y="801"/>
                  </a:cubicBezTo>
                  <a:cubicBezTo>
                    <a:pt x="2995" y="949"/>
                    <a:pt x="3114" y="1186"/>
                    <a:pt x="3144" y="1512"/>
                  </a:cubicBezTo>
                  <a:lnTo>
                    <a:pt x="3796" y="1453"/>
                  </a:lnTo>
                  <a:cubicBezTo>
                    <a:pt x="3766" y="1186"/>
                    <a:pt x="3707" y="919"/>
                    <a:pt x="3529" y="682"/>
                  </a:cubicBezTo>
                  <a:cubicBezTo>
                    <a:pt x="3381" y="445"/>
                    <a:pt x="3173" y="267"/>
                    <a:pt x="2906" y="178"/>
                  </a:cubicBezTo>
                  <a:cubicBezTo>
                    <a:pt x="2610" y="59"/>
                    <a:pt x="2284" y="0"/>
                    <a:pt x="1928"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2"/>
            <p:cNvSpPr/>
            <p:nvPr/>
          </p:nvSpPr>
          <p:spPr>
            <a:xfrm>
              <a:off x="939375" y="3855625"/>
              <a:ext cx="98600" cy="123825"/>
            </a:xfrm>
            <a:custGeom>
              <a:rect b="b" l="l" r="r" t="t"/>
              <a:pathLst>
                <a:path extrusionOk="0" h="4953" w="3944">
                  <a:moveTo>
                    <a:pt x="0" y="0"/>
                  </a:moveTo>
                  <a:lnTo>
                    <a:pt x="0" y="593"/>
                  </a:lnTo>
                  <a:lnTo>
                    <a:pt x="1631" y="593"/>
                  </a:lnTo>
                  <a:lnTo>
                    <a:pt x="1631" y="4952"/>
                  </a:lnTo>
                  <a:lnTo>
                    <a:pt x="2283" y="4952"/>
                  </a:lnTo>
                  <a:lnTo>
                    <a:pt x="2283" y="593"/>
                  </a:lnTo>
                  <a:lnTo>
                    <a:pt x="3944" y="593"/>
                  </a:lnTo>
                  <a:lnTo>
                    <a:pt x="3944"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2"/>
            <p:cNvSpPr/>
            <p:nvPr/>
          </p:nvSpPr>
          <p:spPr>
            <a:xfrm>
              <a:off x="210675" y="4161775"/>
              <a:ext cx="109000" cy="127525"/>
            </a:xfrm>
            <a:custGeom>
              <a:rect b="b" l="l" r="r" t="t"/>
              <a:pathLst>
                <a:path extrusionOk="0" h="5101" w="4360">
                  <a:moveTo>
                    <a:pt x="2314" y="0"/>
                  </a:moveTo>
                  <a:cubicBezTo>
                    <a:pt x="1899" y="0"/>
                    <a:pt x="1483" y="89"/>
                    <a:pt x="1128" y="297"/>
                  </a:cubicBezTo>
                  <a:cubicBezTo>
                    <a:pt x="772" y="505"/>
                    <a:pt x="475" y="771"/>
                    <a:pt x="297" y="1157"/>
                  </a:cubicBezTo>
                  <a:cubicBezTo>
                    <a:pt x="90" y="1542"/>
                    <a:pt x="1" y="1987"/>
                    <a:pt x="1" y="2521"/>
                  </a:cubicBezTo>
                  <a:cubicBezTo>
                    <a:pt x="1" y="2995"/>
                    <a:pt x="90" y="3440"/>
                    <a:pt x="238" y="3855"/>
                  </a:cubicBezTo>
                  <a:cubicBezTo>
                    <a:pt x="416" y="4270"/>
                    <a:pt x="683" y="4567"/>
                    <a:pt x="1009" y="4804"/>
                  </a:cubicBezTo>
                  <a:cubicBezTo>
                    <a:pt x="1365" y="5012"/>
                    <a:pt x="1780" y="5100"/>
                    <a:pt x="2314" y="5100"/>
                  </a:cubicBezTo>
                  <a:cubicBezTo>
                    <a:pt x="2847" y="5100"/>
                    <a:pt x="3263" y="4982"/>
                    <a:pt x="3618" y="4685"/>
                  </a:cubicBezTo>
                  <a:cubicBezTo>
                    <a:pt x="3974" y="4419"/>
                    <a:pt x="4241" y="4003"/>
                    <a:pt x="4360" y="3470"/>
                  </a:cubicBezTo>
                  <a:lnTo>
                    <a:pt x="3707" y="3292"/>
                  </a:lnTo>
                  <a:cubicBezTo>
                    <a:pt x="3618" y="3707"/>
                    <a:pt x="3440" y="4033"/>
                    <a:pt x="3203" y="4241"/>
                  </a:cubicBezTo>
                  <a:cubicBezTo>
                    <a:pt x="2936" y="4448"/>
                    <a:pt x="2640" y="4567"/>
                    <a:pt x="2254" y="4567"/>
                  </a:cubicBezTo>
                  <a:cubicBezTo>
                    <a:pt x="1958" y="4567"/>
                    <a:pt x="1691" y="4478"/>
                    <a:pt x="1424" y="4330"/>
                  </a:cubicBezTo>
                  <a:cubicBezTo>
                    <a:pt x="1157" y="4152"/>
                    <a:pt x="979" y="3944"/>
                    <a:pt x="861" y="3618"/>
                  </a:cubicBezTo>
                  <a:cubicBezTo>
                    <a:pt x="742" y="3292"/>
                    <a:pt x="653" y="2936"/>
                    <a:pt x="653" y="2521"/>
                  </a:cubicBezTo>
                  <a:cubicBezTo>
                    <a:pt x="653" y="2195"/>
                    <a:pt x="713" y="1868"/>
                    <a:pt x="831" y="1572"/>
                  </a:cubicBezTo>
                  <a:cubicBezTo>
                    <a:pt x="920" y="1246"/>
                    <a:pt x="1098" y="1009"/>
                    <a:pt x="1365" y="831"/>
                  </a:cubicBezTo>
                  <a:cubicBezTo>
                    <a:pt x="1602" y="653"/>
                    <a:pt x="1928" y="564"/>
                    <a:pt x="2314" y="564"/>
                  </a:cubicBezTo>
                  <a:cubicBezTo>
                    <a:pt x="2640" y="564"/>
                    <a:pt x="2907" y="623"/>
                    <a:pt x="3144" y="801"/>
                  </a:cubicBezTo>
                  <a:cubicBezTo>
                    <a:pt x="3352" y="979"/>
                    <a:pt x="3529" y="1216"/>
                    <a:pt x="3648" y="1602"/>
                  </a:cubicBezTo>
                  <a:lnTo>
                    <a:pt x="4271" y="1424"/>
                  </a:lnTo>
                  <a:cubicBezTo>
                    <a:pt x="4152" y="979"/>
                    <a:pt x="3915" y="623"/>
                    <a:pt x="3589" y="386"/>
                  </a:cubicBezTo>
                  <a:cubicBezTo>
                    <a:pt x="3233" y="119"/>
                    <a:pt x="2818" y="0"/>
                    <a:pt x="2314"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2"/>
            <p:cNvSpPr/>
            <p:nvPr/>
          </p:nvSpPr>
          <p:spPr>
            <a:xfrm>
              <a:off x="326325" y="4164000"/>
              <a:ext cx="116400" cy="123825"/>
            </a:xfrm>
            <a:custGeom>
              <a:rect b="b" l="l" r="r" t="t"/>
              <a:pathLst>
                <a:path extrusionOk="0" h="4953" w="4656">
                  <a:moveTo>
                    <a:pt x="2254" y="504"/>
                  </a:moveTo>
                  <a:cubicBezTo>
                    <a:pt x="2313" y="771"/>
                    <a:pt x="2432" y="1127"/>
                    <a:pt x="2610" y="1542"/>
                  </a:cubicBezTo>
                  <a:lnTo>
                    <a:pt x="3114" y="2906"/>
                  </a:lnTo>
                  <a:lnTo>
                    <a:pt x="1424" y="2906"/>
                  </a:lnTo>
                  <a:lnTo>
                    <a:pt x="1987" y="1453"/>
                  </a:lnTo>
                  <a:cubicBezTo>
                    <a:pt x="2106" y="1157"/>
                    <a:pt x="2195" y="831"/>
                    <a:pt x="2254" y="504"/>
                  </a:cubicBezTo>
                  <a:close/>
                  <a:moveTo>
                    <a:pt x="1898" y="0"/>
                  </a:moveTo>
                  <a:lnTo>
                    <a:pt x="1" y="4952"/>
                  </a:lnTo>
                  <a:lnTo>
                    <a:pt x="712" y="4952"/>
                  </a:lnTo>
                  <a:lnTo>
                    <a:pt x="1246" y="3440"/>
                  </a:lnTo>
                  <a:lnTo>
                    <a:pt x="3321" y="3440"/>
                  </a:lnTo>
                  <a:lnTo>
                    <a:pt x="3885" y="4952"/>
                  </a:lnTo>
                  <a:lnTo>
                    <a:pt x="4656" y="4952"/>
                  </a:lnTo>
                  <a:lnTo>
                    <a:pt x="2610"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2"/>
            <p:cNvSpPr/>
            <p:nvPr/>
          </p:nvSpPr>
          <p:spPr>
            <a:xfrm>
              <a:off x="455300" y="4164000"/>
              <a:ext cx="97875" cy="123825"/>
            </a:xfrm>
            <a:custGeom>
              <a:rect b="b" l="l" r="r" t="t"/>
              <a:pathLst>
                <a:path extrusionOk="0" h="4953" w="3915">
                  <a:moveTo>
                    <a:pt x="1" y="0"/>
                  </a:moveTo>
                  <a:lnTo>
                    <a:pt x="1" y="4952"/>
                  </a:lnTo>
                  <a:lnTo>
                    <a:pt x="624" y="4952"/>
                  </a:lnTo>
                  <a:lnTo>
                    <a:pt x="624" y="1038"/>
                  </a:lnTo>
                  <a:lnTo>
                    <a:pt x="3233" y="4952"/>
                  </a:lnTo>
                  <a:lnTo>
                    <a:pt x="3915" y="4952"/>
                  </a:lnTo>
                  <a:lnTo>
                    <a:pt x="3915" y="0"/>
                  </a:lnTo>
                  <a:lnTo>
                    <a:pt x="3262" y="0"/>
                  </a:lnTo>
                  <a:lnTo>
                    <a:pt x="3262" y="3885"/>
                  </a:lnTo>
                  <a:lnTo>
                    <a:pt x="683"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2"/>
            <p:cNvSpPr/>
            <p:nvPr/>
          </p:nvSpPr>
          <p:spPr>
            <a:xfrm>
              <a:off x="566500" y="4164000"/>
              <a:ext cx="116400" cy="123825"/>
            </a:xfrm>
            <a:custGeom>
              <a:rect b="b" l="l" r="r" t="t"/>
              <a:pathLst>
                <a:path extrusionOk="0" h="4953" w="4656">
                  <a:moveTo>
                    <a:pt x="2254" y="504"/>
                  </a:moveTo>
                  <a:cubicBezTo>
                    <a:pt x="2313" y="771"/>
                    <a:pt x="2432" y="1127"/>
                    <a:pt x="2610" y="1542"/>
                  </a:cubicBezTo>
                  <a:lnTo>
                    <a:pt x="3114" y="2906"/>
                  </a:lnTo>
                  <a:lnTo>
                    <a:pt x="1453" y="2906"/>
                  </a:lnTo>
                  <a:lnTo>
                    <a:pt x="1987" y="1453"/>
                  </a:lnTo>
                  <a:cubicBezTo>
                    <a:pt x="2106" y="1157"/>
                    <a:pt x="2195" y="831"/>
                    <a:pt x="2254" y="504"/>
                  </a:cubicBezTo>
                  <a:close/>
                  <a:moveTo>
                    <a:pt x="1898" y="0"/>
                  </a:moveTo>
                  <a:lnTo>
                    <a:pt x="1" y="4952"/>
                  </a:lnTo>
                  <a:lnTo>
                    <a:pt x="712" y="4952"/>
                  </a:lnTo>
                  <a:lnTo>
                    <a:pt x="1246" y="3440"/>
                  </a:lnTo>
                  <a:lnTo>
                    <a:pt x="3321" y="3440"/>
                  </a:lnTo>
                  <a:lnTo>
                    <a:pt x="3915" y="4952"/>
                  </a:lnTo>
                  <a:lnTo>
                    <a:pt x="4656" y="4952"/>
                  </a:lnTo>
                  <a:lnTo>
                    <a:pt x="2610"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2"/>
            <p:cNvSpPr/>
            <p:nvPr/>
          </p:nvSpPr>
          <p:spPr>
            <a:xfrm>
              <a:off x="694750" y="4164000"/>
              <a:ext cx="77850" cy="123825"/>
            </a:xfrm>
            <a:custGeom>
              <a:rect b="b" l="l" r="r" t="t"/>
              <a:pathLst>
                <a:path extrusionOk="0" h="4953" w="3114">
                  <a:moveTo>
                    <a:pt x="0" y="0"/>
                  </a:moveTo>
                  <a:lnTo>
                    <a:pt x="0" y="4952"/>
                  </a:lnTo>
                  <a:lnTo>
                    <a:pt x="3114" y="4952"/>
                  </a:lnTo>
                  <a:lnTo>
                    <a:pt x="3114" y="4359"/>
                  </a:lnTo>
                  <a:lnTo>
                    <a:pt x="682" y="4359"/>
                  </a:lnTo>
                  <a:lnTo>
                    <a:pt x="682"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2"/>
            <p:cNvSpPr/>
            <p:nvPr/>
          </p:nvSpPr>
          <p:spPr>
            <a:xfrm>
              <a:off x="828175" y="4161775"/>
              <a:ext cx="98625" cy="127525"/>
            </a:xfrm>
            <a:custGeom>
              <a:rect b="b" l="l" r="r" t="t"/>
              <a:pathLst>
                <a:path extrusionOk="0" h="5101" w="3945">
                  <a:moveTo>
                    <a:pt x="1928" y="0"/>
                  </a:moveTo>
                  <a:cubicBezTo>
                    <a:pt x="1602" y="0"/>
                    <a:pt x="1275" y="60"/>
                    <a:pt x="1009" y="149"/>
                  </a:cubicBezTo>
                  <a:cubicBezTo>
                    <a:pt x="742" y="267"/>
                    <a:pt x="534" y="445"/>
                    <a:pt x="386" y="653"/>
                  </a:cubicBezTo>
                  <a:cubicBezTo>
                    <a:pt x="238" y="860"/>
                    <a:pt x="178" y="1098"/>
                    <a:pt x="178" y="1364"/>
                  </a:cubicBezTo>
                  <a:cubicBezTo>
                    <a:pt x="178" y="1572"/>
                    <a:pt x="238" y="1780"/>
                    <a:pt x="356" y="1987"/>
                  </a:cubicBezTo>
                  <a:cubicBezTo>
                    <a:pt x="475" y="2165"/>
                    <a:pt x="653" y="2313"/>
                    <a:pt x="890" y="2432"/>
                  </a:cubicBezTo>
                  <a:cubicBezTo>
                    <a:pt x="1068" y="2521"/>
                    <a:pt x="1394" y="2639"/>
                    <a:pt x="1839" y="2758"/>
                  </a:cubicBezTo>
                  <a:cubicBezTo>
                    <a:pt x="2284" y="2847"/>
                    <a:pt x="2580" y="2936"/>
                    <a:pt x="2728" y="2995"/>
                  </a:cubicBezTo>
                  <a:cubicBezTo>
                    <a:pt x="2936" y="3055"/>
                    <a:pt x="3084" y="3173"/>
                    <a:pt x="3173" y="3292"/>
                  </a:cubicBezTo>
                  <a:cubicBezTo>
                    <a:pt x="3262" y="3381"/>
                    <a:pt x="3292" y="3529"/>
                    <a:pt x="3292" y="3677"/>
                  </a:cubicBezTo>
                  <a:cubicBezTo>
                    <a:pt x="3292" y="3825"/>
                    <a:pt x="3262" y="3974"/>
                    <a:pt x="3173" y="4122"/>
                  </a:cubicBezTo>
                  <a:cubicBezTo>
                    <a:pt x="3055" y="4241"/>
                    <a:pt x="2936" y="4330"/>
                    <a:pt x="2728" y="4419"/>
                  </a:cubicBezTo>
                  <a:cubicBezTo>
                    <a:pt x="2550" y="4478"/>
                    <a:pt x="2313" y="4537"/>
                    <a:pt x="2076" y="4537"/>
                  </a:cubicBezTo>
                  <a:cubicBezTo>
                    <a:pt x="1780" y="4537"/>
                    <a:pt x="1542" y="4478"/>
                    <a:pt x="1305" y="4389"/>
                  </a:cubicBezTo>
                  <a:cubicBezTo>
                    <a:pt x="1098" y="4270"/>
                    <a:pt x="920" y="4152"/>
                    <a:pt x="801" y="4003"/>
                  </a:cubicBezTo>
                  <a:cubicBezTo>
                    <a:pt x="712" y="3825"/>
                    <a:pt x="623" y="3648"/>
                    <a:pt x="593" y="3381"/>
                  </a:cubicBezTo>
                  <a:lnTo>
                    <a:pt x="0" y="3440"/>
                  </a:lnTo>
                  <a:cubicBezTo>
                    <a:pt x="0" y="3766"/>
                    <a:pt x="89" y="4063"/>
                    <a:pt x="267" y="4330"/>
                  </a:cubicBezTo>
                  <a:cubicBezTo>
                    <a:pt x="445" y="4596"/>
                    <a:pt x="682" y="4774"/>
                    <a:pt x="979" y="4923"/>
                  </a:cubicBezTo>
                  <a:cubicBezTo>
                    <a:pt x="1275" y="5041"/>
                    <a:pt x="1661" y="5100"/>
                    <a:pt x="2106" y="5100"/>
                  </a:cubicBezTo>
                  <a:cubicBezTo>
                    <a:pt x="2462" y="5100"/>
                    <a:pt x="2758" y="5041"/>
                    <a:pt x="3055" y="4923"/>
                  </a:cubicBezTo>
                  <a:cubicBezTo>
                    <a:pt x="3351" y="4804"/>
                    <a:pt x="3559" y="4596"/>
                    <a:pt x="3707" y="4389"/>
                  </a:cubicBezTo>
                  <a:cubicBezTo>
                    <a:pt x="3855" y="4152"/>
                    <a:pt x="3944" y="3885"/>
                    <a:pt x="3944" y="3618"/>
                  </a:cubicBezTo>
                  <a:cubicBezTo>
                    <a:pt x="3944" y="3351"/>
                    <a:pt x="3855" y="3143"/>
                    <a:pt x="3737" y="2936"/>
                  </a:cubicBezTo>
                  <a:cubicBezTo>
                    <a:pt x="3588" y="2728"/>
                    <a:pt x="3381" y="2550"/>
                    <a:pt x="3084" y="2432"/>
                  </a:cubicBezTo>
                  <a:cubicBezTo>
                    <a:pt x="2877" y="2343"/>
                    <a:pt x="2521" y="2224"/>
                    <a:pt x="1987" y="2106"/>
                  </a:cubicBezTo>
                  <a:cubicBezTo>
                    <a:pt x="1453" y="1987"/>
                    <a:pt x="1127" y="1868"/>
                    <a:pt x="1009" y="1750"/>
                  </a:cubicBezTo>
                  <a:cubicBezTo>
                    <a:pt x="890" y="1631"/>
                    <a:pt x="801" y="1483"/>
                    <a:pt x="801" y="1305"/>
                  </a:cubicBezTo>
                  <a:cubicBezTo>
                    <a:pt x="801" y="1098"/>
                    <a:pt x="890" y="920"/>
                    <a:pt x="1068" y="801"/>
                  </a:cubicBezTo>
                  <a:cubicBezTo>
                    <a:pt x="1275" y="653"/>
                    <a:pt x="1542" y="564"/>
                    <a:pt x="1957" y="564"/>
                  </a:cubicBezTo>
                  <a:cubicBezTo>
                    <a:pt x="2343" y="564"/>
                    <a:pt x="2610" y="653"/>
                    <a:pt x="2817" y="801"/>
                  </a:cubicBezTo>
                  <a:cubicBezTo>
                    <a:pt x="2995" y="979"/>
                    <a:pt x="3114" y="1216"/>
                    <a:pt x="3144" y="1513"/>
                  </a:cubicBezTo>
                  <a:lnTo>
                    <a:pt x="3796" y="1483"/>
                  </a:lnTo>
                  <a:cubicBezTo>
                    <a:pt x="3766" y="1187"/>
                    <a:pt x="3677" y="920"/>
                    <a:pt x="3529" y="682"/>
                  </a:cubicBezTo>
                  <a:cubicBezTo>
                    <a:pt x="3381" y="475"/>
                    <a:pt x="3173" y="297"/>
                    <a:pt x="2906" y="178"/>
                  </a:cubicBezTo>
                  <a:cubicBezTo>
                    <a:pt x="2610" y="60"/>
                    <a:pt x="2284" y="0"/>
                    <a:pt x="1928"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2"/>
            <p:cNvSpPr/>
            <p:nvPr/>
          </p:nvSpPr>
          <p:spPr>
            <a:xfrm>
              <a:off x="939375" y="4164000"/>
              <a:ext cx="98600" cy="123825"/>
            </a:xfrm>
            <a:custGeom>
              <a:rect b="b" l="l" r="r" t="t"/>
              <a:pathLst>
                <a:path extrusionOk="0" h="4953" w="3944">
                  <a:moveTo>
                    <a:pt x="0" y="0"/>
                  </a:moveTo>
                  <a:lnTo>
                    <a:pt x="0" y="564"/>
                  </a:lnTo>
                  <a:lnTo>
                    <a:pt x="1631" y="564"/>
                  </a:lnTo>
                  <a:lnTo>
                    <a:pt x="1631" y="4952"/>
                  </a:lnTo>
                  <a:lnTo>
                    <a:pt x="2283" y="4952"/>
                  </a:lnTo>
                  <a:lnTo>
                    <a:pt x="2283" y="564"/>
                  </a:lnTo>
                  <a:lnTo>
                    <a:pt x="3944" y="564"/>
                  </a:lnTo>
                  <a:lnTo>
                    <a:pt x="3944"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2"/>
            <p:cNvSpPr/>
            <p:nvPr/>
          </p:nvSpPr>
          <p:spPr>
            <a:xfrm>
              <a:off x="-438675" y="4473125"/>
              <a:ext cx="82300" cy="124550"/>
            </a:xfrm>
            <a:custGeom>
              <a:rect b="b" l="l" r="r" t="t"/>
              <a:pathLst>
                <a:path extrusionOk="0" h="4982" w="3292">
                  <a:moveTo>
                    <a:pt x="593" y="0"/>
                  </a:moveTo>
                  <a:lnTo>
                    <a:pt x="119" y="2550"/>
                  </a:lnTo>
                  <a:lnTo>
                    <a:pt x="682" y="2609"/>
                  </a:lnTo>
                  <a:cubicBezTo>
                    <a:pt x="771" y="2491"/>
                    <a:pt x="890" y="2372"/>
                    <a:pt x="1068" y="2283"/>
                  </a:cubicBezTo>
                  <a:cubicBezTo>
                    <a:pt x="1216" y="2194"/>
                    <a:pt x="1394" y="2135"/>
                    <a:pt x="1601" y="2135"/>
                  </a:cubicBezTo>
                  <a:cubicBezTo>
                    <a:pt x="1898" y="2135"/>
                    <a:pt x="2165" y="2253"/>
                    <a:pt x="2372" y="2431"/>
                  </a:cubicBezTo>
                  <a:cubicBezTo>
                    <a:pt x="2550" y="2639"/>
                    <a:pt x="2639" y="2906"/>
                    <a:pt x="2639" y="3262"/>
                  </a:cubicBezTo>
                  <a:cubicBezTo>
                    <a:pt x="2639" y="3617"/>
                    <a:pt x="2550" y="3914"/>
                    <a:pt x="2343" y="4151"/>
                  </a:cubicBezTo>
                  <a:cubicBezTo>
                    <a:pt x="2135" y="4359"/>
                    <a:pt x="1898" y="4477"/>
                    <a:pt x="1601" y="4477"/>
                  </a:cubicBezTo>
                  <a:cubicBezTo>
                    <a:pt x="1364" y="4477"/>
                    <a:pt x="1157" y="4388"/>
                    <a:pt x="979" y="4240"/>
                  </a:cubicBezTo>
                  <a:cubicBezTo>
                    <a:pt x="801" y="4092"/>
                    <a:pt x="682" y="3855"/>
                    <a:pt x="653" y="3529"/>
                  </a:cubicBezTo>
                  <a:lnTo>
                    <a:pt x="0" y="3588"/>
                  </a:lnTo>
                  <a:cubicBezTo>
                    <a:pt x="60" y="4003"/>
                    <a:pt x="208" y="4329"/>
                    <a:pt x="504" y="4596"/>
                  </a:cubicBezTo>
                  <a:cubicBezTo>
                    <a:pt x="771" y="4833"/>
                    <a:pt x="1157" y="4981"/>
                    <a:pt x="1601" y="4981"/>
                  </a:cubicBezTo>
                  <a:cubicBezTo>
                    <a:pt x="2165" y="4981"/>
                    <a:pt x="2580" y="4774"/>
                    <a:pt x="2906" y="4359"/>
                  </a:cubicBezTo>
                  <a:cubicBezTo>
                    <a:pt x="3173" y="4033"/>
                    <a:pt x="3292" y="3647"/>
                    <a:pt x="3292" y="3202"/>
                  </a:cubicBezTo>
                  <a:cubicBezTo>
                    <a:pt x="3292" y="2728"/>
                    <a:pt x="3143" y="2342"/>
                    <a:pt x="2847" y="2046"/>
                  </a:cubicBezTo>
                  <a:cubicBezTo>
                    <a:pt x="2550" y="1749"/>
                    <a:pt x="2195" y="1601"/>
                    <a:pt x="1750" y="1601"/>
                  </a:cubicBezTo>
                  <a:cubicBezTo>
                    <a:pt x="1424" y="1601"/>
                    <a:pt x="1127" y="1720"/>
                    <a:pt x="831" y="1927"/>
                  </a:cubicBezTo>
                  <a:lnTo>
                    <a:pt x="1097" y="593"/>
                  </a:lnTo>
                  <a:lnTo>
                    <a:pt x="3054" y="593"/>
                  </a:lnTo>
                  <a:lnTo>
                    <a:pt x="3054"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2"/>
            <p:cNvSpPr/>
            <p:nvPr/>
          </p:nvSpPr>
          <p:spPr>
            <a:xfrm>
              <a:off x="-342325" y="4470900"/>
              <a:ext cx="81575" cy="126775"/>
            </a:xfrm>
            <a:custGeom>
              <a:rect b="b" l="l" r="r" t="t"/>
              <a:pathLst>
                <a:path extrusionOk="0" h="5071" w="3263">
                  <a:moveTo>
                    <a:pt x="1632" y="504"/>
                  </a:moveTo>
                  <a:cubicBezTo>
                    <a:pt x="1899" y="504"/>
                    <a:pt x="2136" y="623"/>
                    <a:pt x="2314" y="830"/>
                  </a:cubicBezTo>
                  <a:cubicBezTo>
                    <a:pt x="2492" y="1008"/>
                    <a:pt x="2581" y="1305"/>
                    <a:pt x="2581" y="1661"/>
                  </a:cubicBezTo>
                  <a:cubicBezTo>
                    <a:pt x="2581" y="1987"/>
                    <a:pt x="2492" y="2283"/>
                    <a:pt x="2314" y="2461"/>
                  </a:cubicBezTo>
                  <a:cubicBezTo>
                    <a:pt x="2136" y="2669"/>
                    <a:pt x="1899" y="2758"/>
                    <a:pt x="1632" y="2758"/>
                  </a:cubicBezTo>
                  <a:cubicBezTo>
                    <a:pt x="1335" y="2758"/>
                    <a:pt x="1098" y="2669"/>
                    <a:pt x="920" y="2461"/>
                  </a:cubicBezTo>
                  <a:cubicBezTo>
                    <a:pt x="713" y="2283"/>
                    <a:pt x="624" y="2016"/>
                    <a:pt x="624" y="1690"/>
                  </a:cubicBezTo>
                  <a:cubicBezTo>
                    <a:pt x="624" y="1334"/>
                    <a:pt x="742" y="1067"/>
                    <a:pt x="920" y="830"/>
                  </a:cubicBezTo>
                  <a:cubicBezTo>
                    <a:pt x="1128" y="623"/>
                    <a:pt x="1365" y="504"/>
                    <a:pt x="1632" y="504"/>
                  </a:cubicBezTo>
                  <a:close/>
                  <a:moveTo>
                    <a:pt x="1573" y="0"/>
                  </a:moveTo>
                  <a:cubicBezTo>
                    <a:pt x="1128" y="0"/>
                    <a:pt x="742" y="148"/>
                    <a:pt x="446" y="474"/>
                  </a:cubicBezTo>
                  <a:cubicBezTo>
                    <a:pt x="149" y="771"/>
                    <a:pt x="1" y="1186"/>
                    <a:pt x="1" y="1690"/>
                  </a:cubicBezTo>
                  <a:cubicBezTo>
                    <a:pt x="1" y="2165"/>
                    <a:pt x="149" y="2550"/>
                    <a:pt x="416" y="2847"/>
                  </a:cubicBezTo>
                  <a:cubicBezTo>
                    <a:pt x="713" y="3143"/>
                    <a:pt x="1068" y="3291"/>
                    <a:pt x="1484" y="3291"/>
                  </a:cubicBezTo>
                  <a:cubicBezTo>
                    <a:pt x="1721" y="3291"/>
                    <a:pt x="1958" y="3232"/>
                    <a:pt x="2166" y="3113"/>
                  </a:cubicBezTo>
                  <a:cubicBezTo>
                    <a:pt x="2373" y="2995"/>
                    <a:pt x="2521" y="2847"/>
                    <a:pt x="2640" y="2639"/>
                  </a:cubicBezTo>
                  <a:cubicBezTo>
                    <a:pt x="2670" y="2698"/>
                    <a:pt x="2670" y="2728"/>
                    <a:pt x="2670" y="2758"/>
                  </a:cubicBezTo>
                  <a:cubicBezTo>
                    <a:pt x="2670" y="3024"/>
                    <a:pt x="2640" y="3262"/>
                    <a:pt x="2551" y="3499"/>
                  </a:cubicBezTo>
                  <a:cubicBezTo>
                    <a:pt x="2492" y="3766"/>
                    <a:pt x="2432" y="3944"/>
                    <a:pt x="2343" y="4092"/>
                  </a:cubicBezTo>
                  <a:cubicBezTo>
                    <a:pt x="2255" y="4240"/>
                    <a:pt x="2136" y="4359"/>
                    <a:pt x="1988" y="4448"/>
                  </a:cubicBezTo>
                  <a:cubicBezTo>
                    <a:pt x="1839" y="4507"/>
                    <a:pt x="1691" y="4566"/>
                    <a:pt x="1513" y="4566"/>
                  </a:cubicBezTo>
                  <a:cubicBezTo>
                    <a:pt x="1276" y="4566"/>
                    <a:pt x="1098" y="4507"/>
                    <a:pt x="950" y="4388"/>
                  </a:cubicBezTo>
                  <a:cubicBezTo>
                    <a:pt x="831" y="4240"/>
                    <a:pt x="742" y="4062"/>
                    <a:pt x="683" y="3766"/>
                  </a:cubicBezTo>
                  <a:lnTo>
                    <a:pt x="90" y="3825"/>
                  </a:lnTo>
                  <a:cubicBezTo>
                    <a:pt x="149" y="4211"/>
                    <a:pt x="298" y="4537"/>
                    <a:pt x="535" y="4744"/>
                  </a:cubicBezTo>
                  <a:cubicBezTo>
                    <a:pt x="772" y="4952"/>
                    <a:pt x="1098" y="5070"/>
                    <a:pt x="1484" y="5070"/>
                  </a:cubicBezTo>
                  <a:cubicBezTo>
                    <a:pt x="1839" y="5070"/>
                    <a:pt x="2166" y="4952"/>
                    <a:pt x="2432" y="4774"/>
                  </a:cubicBezTo>
                  <a:cubicBezTo>
                    <a:pt x="2699" y="4566"/>
                    <a:pt x="2907" y="4299"/>
                    <a:pt x="3055" y="3914"/>
                  </a:cubicBezTo>
                  <a:cubicBezTo>
                    <a:pt x="3203" y="3529"/>
                    <a:pt x="3263" y="3024"/>
                    <a:pt x="3263" y="2402"/>
                  </a:cubicBezTo>
                  <a:cubicBezTo>
                    <a:pt x="3263" y="1779"/>
                    <a:pt x="3203" y="1334"/>
                    <a:pt x="3055" y="1008"/>
                  </a:cubicBezTo>
                  <a:cubicBezTo>
                    <a:pt x="2907" y="682"/>
                    <a:pt x="2699" y="445"/>
                    <a:pt x="2432" y="267"/>
                  </a:cubicBezTo>
                  <a:cubicBezTo>
                    <a:pt x="2166" y="89"/>
                    <a:pt x="1899" y="0"/>
                    <a:pt x="1573"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2"/>
            <p:cNvSpPr/>
            <p:nvPr/>
          </p:nvSpPr>
          <p:spPr>
            <a:xfrm>
              <a:off x="-197025" y="4469400"/>
              <a:ext cx="97875" cy="128275"/>
            </a:xfrm>
            <a:custGeom>
              <a:rect b="b" l="l" r="r" t="t"/>
              <a:pathLst>
                <a:path extrusionOk="0" h="5131" w="3915">
                  <a:moveTo>
                    <a:pt x="1928" y="1"/>
                  </a:moveTo>
                  <a:cubicBezTo>
                    <a:pt x="1572" y="1"/>
                    <a:pt x="1276" y="60"/>
                    <a:pt x="1009" y="179"/>
                  </a:cubicBezTo>
                  <a:cubicBezTo>
                    <a:pt x="742" y="297"/>
                    <a:pt x="534" y="446"/>
                    <a:pt x="386" y="653"/>
                  </a:cubicBezTo>
                  <a:cubicBezTo>
                    <a:pt x="238" y="890"/>
                    <a:pt x="179" y="1127"/>
                    <a:pt x="179" y="1365"/>
                  </a:cubicBezTo>
                  <a:cubicBezTo>
                    <a:pt x="179" y="1602"/>
                    <a:pt x="238" y="1809"/>
                    <a:pt x="356" y="1987"/>
                  </a:cubicBezTo>
                  <a:cubicBezTo>
                    <a:pt x="475" y="2165"/>
                    <a:pt x="653" y="2314"/>
                    <a:pt x="890" y="2432"/>
                  </a:cubicBezTo>
                  <a:cubicBezTo>
                    <a:pt x="1068" y="2551"/>
                    <a:pt x="1394" y="2640"/>
                    <a:pt x="1839" y="2758"/>
                  </a:cubicBezTo>
                  <a:cubicBezTo>
                    <a:pt x="2284" y="2847"/>
                    <a:pt x="2580" y="2936"/>
                    <a:pt x="2729" y="2996"/>
                  </a:cubicBezTo>
                  <a:cubicBezTo>
                    <a:pt x="2936" y="3084"/>
                    <a:pt x="3084" y="3173"/>
                    <a:pt x="3173" y="3292"/>
                  </a:cubicBezTo>
                  <a:cubicBezTo>
                    <a:pt x="3262" y="3411"/>
                    <a:pt x="3292" y="3529"/>
                    <a:pt x="3292" y="3707"/>
                  </a:cubicBezTo>
                  <a:cubicBezTo>
                    <a:pt x="3292" y="3855"/>
                    <a:pt x="3262" y="3974"/>
                    <a:pt x="3144" y="4122"/>
                  </a:cubicBezTo>
                  <a:cubicBezTo>
                    <a:pt x="3055" y="4241"/>
                    <a:pt x="2936" y="4359"/>
                    <a:pt x="2729" y="4419"/>
                  </a:cubicBezTo>
                  <a:cubicBezTo>
                    <a:pt x="2551" y="4508"/>
                    <a:pt x="2313" y="4537"/>
                    <a:pt x="2076" y="4537"/>
                  </a:cubicBezTo>
                  <a:cubicBezTo>
                    <a:pt x="1780" y="4537"/>
                    <a:pt x="1543" y="4478"/>
                    <a:pt x="1305" y="4389"/>
                  </a:cubicBezTo>
                  <a:cubicBezTo>
                    <a:pt x="1068" y="4300"/>
                    <a:pt x="920" y="4152"/>
                    <a:pt x="801" y="4004"/>
                  </a:cubicBezTo>
                  <a:cubicBezTo>
                    <a:pt x="712" y="3855"/>
                    <a:pt x="623" y="3648"/>
                    <a:pt x="594" y="3381"/>
                  </a:cubicBezTo>
                  <a:lnTo>
                    <a:pt x="1" y="3440"/>
                  </a:lnTo>
                  <a:cubicBezTo>
                    <a:pt x="1" y="3766"/>
                    <a:pt x="90" y="4063"/>
                    <a:pt x="268" y="4330"/>
                  </a:cubicBezTo>
                  <a:cubicBezTo>
                    <a:pt x="445" y="4597"/>
                    <a:pt x="683" y="4804"/>
                    <a:pt x="979" y="4923"/>
                  </a:cubicBezTo>
                  <a:cubicBezTo>
                    <a:pt x="1276" y="5071"/>
                    <a:pt x="1661" y="5130"/>
                    <a:pt x="2106" y="5130"/>
                  </a:cubicBezTo>
                  <a:cubicBezTo>
                    <a:pt x="2462" y="5130"/>
                    <a:pt x="2758" y="5071"/>
                    <a:pt x="3055" y="4923"/>
                  </a:cubicBezTo>
                  <a:cubicBezTo>
                    <a:pt x="3322" y="4804"/>
                    <a:pt x="3559" y="4626"/>
                    <a:pt x="3707" y="4389"/>
                  </a:cubicBezTo>
                  <a:cubicBezTo>
                    <a:pt x="3855" y="4152"/>
                    <a:pt x="3915" y="3915"/>
                    <a:pt x="3915" y="3648"/>
                  </a:cubicBezTo>
                  <a:cubicBezTo>
                    <a:pt x="3915" y="3381"/>
                    <a:pt x="3855" y="3144"/>
                    <a:pt x="3737" y="2936"/>
                  </a:cubicBezTo>
                  <a:cubicBezTo>
                    <a:pt x="3588" y="2729"/>
                    <a:pt x="3381" y="2551"/>
                    <a:pt x="3084" y="2432"/>
                  </a:cubicBezTo>
                  <a:cubicBezTo>
                    <a:pt x="2877" y="2343"/>
                    <a:pt x="2521" y="2225"/>
                    <a:pt x="1987" y="2106"/>
                  </a:cubicBezTo>
                  <a:cubicBezTo>
                    <a:pt x="1454" y="1987"/>
                    <a:pt x="1127" y="1869"/>
                    <a:pt x="1009" y="1750"/>
                  </a:cubicBezTo>
                  <a:cubicBezTo>
                    <a:pt x="861" y="1632"/>
                    <a:pt x="801" y="1513"/>
                    <a:pt x="801" y="1335"/>
                  </a:cubicBezTo>
                  <a:cubicBezTo>
                    <a:pt x="801" y="1127"/>
                    <a:pt x="890" y="950"/>
                    <a:pt x="1068" y="801"/>
                  </a:cubicBezTo>
                  <a:cubicBezTo>
                    <a:pt x="1276" y="653"/>
                    <a:pt x="1543" y="564"/>
                    <a:pt x="1958" y="564"/>
                  </a:cubicBezTo>
                  <a:cubicBezTo>
                    <a:pt x="2313" y="564"/>
                    <a:pt x="2610" y="653"/>
                    <a:pt x="2818" y="831"/>
                  </a:cubicBezTo>
                  <a:cubicBezTo>
                    <a:pt x="2995" y="979"/>
                    <a:pt x="3114" y="1216"/>
                    <a:pt x="3144" y="1543"/>
                  </a:cubicBezTo>
                  <a:lnTo>
                    <a:pt x="3766" y="1483"/>
                  </a:lnTo>
                  <a:cubicBezTo>
                    <a:pt x="3766" y="1187"/>
                    <a:pt x="3677" y="920"/>
                    <a:pt x="3529" y="712"/>
                  </a:cubicBezTo>
                  <a:cubicBezTo>
                    <a:pt x="3381" y="475"/>
                    <a:pt x="3173" y="297"/>
                    <a:pt x="2877" y="179"/>
                  </a:cubicBezTo>
                  <a:cubicBezTo>
                    <a:pt x="2610" y="60"/>
                    <a:pt x="2284" y="1"/>
                    <a:pt x="1928"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2"/>
            <p:cNvSpPr/>
            <p:nvPr/>
          </p:nvSpPr>
          <p:spPr>
            <a:xfrm>
              <a:off x="-85825" y="4471625"/>
              <a:ext cx="98600" cy="123825"/>
            </a:xfrm>
            <a:custGeom>
              <a:rect b="b" l="l" r="r" t="t"/>
              <a:pathLst>
                <a:path extrusionOk="0" h="4953" w="3944">
                  <a:moveTo>
                    <a:pt x="0" y="1"/>
                  </a:moveTo>
                  <a:lnTo>
                    <a:pt x="0" y="594"/>
                  </a:lnTo>
                  <a:lnTo>
                    <a:pt x="1631" y="594"/>
                  </a:lnTo>
                  <a:lnTo>
                    <a:pt x="1631" y="4952"/>
                  </a:lnTo>
                  <a:lnTo>
                    <a:pt x="2284" y="4952"/>
                  </a:lnTo>
                  <a:lnTo>
                    <a:pt x="2284" y="594"/>
                  </a:lnTo>
                  <a:lnTo>
                    <a:pt x="3944" y="594"/>
                  </a:lnTo>
                  <a:lnTo>
                    <a:pt x="3944"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2"/>
            <p:cNvSpPr/>
            <p:nvPr/>
          </p:nvSpPr>
          <p:spPr>
            <a:xfrm>
              <a:off x="69850" y="4469400"/>
              <a:ext cx="108975" cy="128275"/>
            </a:xfrm>
            <a:custGeom>
              <a:rect b="b" l="l" r="r" t="t"/>
              <a:pathLst>
                <a:path extrusionOk="0" h="5131" w="4359">
                  <a:moveTo>
                    <a:pt x="2313" y="1"/>
                  </a:moveTo>
                  <a:cubicBezTo>
                    <a:pt x="1898" y="1"/>
                    <a:pt x="1483" y="90"/>
                    <a:pt x="1127" y="297"/>
                  </a:cubicBezTo>
                  <a:cubicBezTo>
                    <a:pt x="771" y="505"/>
                    <a:pt x="475" y="801"/>
                    <a:pt x="297" y="1187"/>
                  </a:cubicBezTo>
                  <a:cubicBezTo>
                    <a:pt x="89" y="1572"/>
                    <a:pt x="0" y="2017"/>
                    <a:pt x="0" y="2521"/>
                  </a:cubicBezTo>
                  <a:cubicBezTo>
                    <a:pt x="0" y="2996"/>
                    <a:pt x="89" y="3440"/>
                    <a:pt x="237" y="3855"/>
                  </a:cubicBezTo>
                  <a:cubicBezTo>
                    <a:pt x="415" y="4271"/>
                    <a:pt x="682" y="4567"/>
                    <a:pt x="1008" y="4804"/>
                  </a:cubicBezTo>
                  <a:cubicBezTo>
                    <a:pt x="1334" y="5012"/>
                    <a:pt x="1779" y="5130"/>
                    <a:pt x="2313" y="5130"/>
                  </a:cubicBezTo>
                  <a:cubicBezTo>
                    <a:pt x="2817" y="5130"/>
                    <a:pt x="3262" y="4982"/>
                    <a:pt x="3618" y="4686"/>
                  </a:cubicBezTo>
                  <a:cubicBezTo>
                    <a:pt x="3973" y="4419"/>
                    <a:pt x="4240" y="4004"/>
                    <a:pt x="4359" y="3470"/>
                  </a:cubicBezTo>
                  <a:lnTo>
                    <a:pt x="3707" y="3292"/>
                  </a:lnTo>
                  <a:cubicBezTo>
                    <a:pt x="3618" y="3707"/>
                    <a:pt x="3440" y="4033"/>
                    <a:pt x="3202" y="4241"/>
                  </a:cubicBezTo>
                  <a:cubicBezTo>
                    <a:pt x="2936" y="4448"/>
                    <a:pt x="2639" y="4567"/>
                    <a:pt x="2254" y="4567"/>
                  </a:cubicBezTo>
                  <a:cubicBezTo>
                    <a:pt x="1957" y="4567"/>
                    <a:pt x="1690" y="4478"/>
                    <a:pt x="1423" y="4330"/>
                  </a:cubicBezTo>
                  <a:cubicBezTo>
                    <a:pt x="1157" y="4182"/>
                    <a:pt x="979" y="3944"/>
                    <a:pt x="860" y="3618"/>
                  </a:cubicBezTo>
                  <a:cubicBezTo>
                    <a:pt x="712" y="3322"/>
                    <a:pt x="652" y="2936"/>
                    <a:pt x="652" y="2521"/>
                  </a:cubicBezTo>
                  <a:cubicBezTo>
                    <a:pt x="652" y="2195"/>
                    <a:pt x="712" y="1869"/>
                    <a:pt x="830" y="1572"/>
                  </a:cubicBezTo>
                  <a:cubicBezTo>
                    <a:pt x="919" y="1276"/>
                    <a:pt x="1097" y="1009"/>
                    <a:pt x="1364" y="831"/>
                  </a:cubicBezTo>
                  <a:cubicBezTo>
                    <a:pt x="1601" y="653"/>
                    <a:pt x="1927" y="564"/>
                    <a:pt x="2313" y="564"/>
                  </a:cubicBezTo>
                  <a:cubicBezTo>
                    <a:pt x="2639" y="564"/>
                    <a:pt x="2906" y="653"/>
                    <a:pt x="3143" y="801"/>
                  </a:cubicBezTo>
                  <a:cubicBezTo>
                    <a:pt x="3351" y="979"/>
                    <a:pt x="3529" y="1246"/>
                    <a:pt x="3647" y="1602"/>
                  </a:cubicBezTo>
                  <a:lnTo>
                    <a:pt x="4270" y="1454"/>
                  </a:lnTo>
                  <a:cubicBezTo>
                    <a:pt x="4151" y="979"/>
                    <a:pt x="3914" y="623"/>
                    <a:pt x="3588" y="386"/>
                  </a:cubicBezTo>
                  <a:cubicBezTo>
                    <a:pt x="3232" y="119"/>
                    <a:pt x="2817" y="1"/>
                    <a:pt x="2313"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2"/>
            <p:cNvSpPr/>
            <p:nvPr/>
          </p:nvSpPr>
          <p:spPr>
            <a:xfrm>
              <a:off x="194375" y="4469400"/>
              <a:ext cx="117900" cy="128275"/>
            </a:xfrm>
            <a:custGeom>
              <a:rect b="b" l="l" r="r" t="t"/>
              <a:pathLst>
                <a:path extrusionOk="0" h="5131" w="4716">
                  <a:moveTo>
                    <a:pt x="2373" y="564"/>
                  </a:moveTo>
                  <a:cubicBezTo>
                    <a:pt x="2699" y="564"/>
                    <a:pt x="2995" y="653"/>
                    <a:pt x="3262" y="801"/>
                  </a:cubicBezTo>
                  <a:cubicBezTo>
                    <a:pt x="3499" y="979"/>
                    <a:pt x="3707" y="1216"/>
                    <a:pt x="3855" y="1513"/>
                  </a:cubicBezTo>
                  <a:cubicBezTo>
                    <a:pt x="3974" y="1809"/>
                    <a:pt x="4063" y="2165"/>
                    <a:pt x="4063" y="2551"/>
                  </a:cubicBezTo>
                  <a:cubicBezTo>
                    <a:pt x="4063" y="3203"/>
                    <a:pt x="3885" y="3707"/>
                    <a:pt x="3588" y="4033"/>
                  </a:cubicBezTo>
                  <a:cubicBezTo>
                    <a:pt x="3262" y="4389"/>
                    <a:pt x="2847" y="4567"/>
                    <a:pt x="2373" y="4567"/>
                  </a:cubicBezTo>
                  <a:cubicBezTo>
                    <a:pt x="1869" y="4567"/>
                    <a:pt x="1483" y="4389"/>
                    <a:pt x="1157" y="4033"/>
                  </a:cubicBezTo>
                  <a:cubicBezTo>
                    <a:pt x="831" y="3707"/>
                    <a:pt x="683" y="3233"/>
                    <a:pt x="683" y="2640"/>
                  </a:cubicBezTo>
                  <a:cubicBezTo>
                    <a:pt x="683" y="1898"/>
                    <a:pt x="831" y="1365"/>
                    <a:pt x="1157" y="1039"/>
                  </a:cubicBezTo>
                  <a:cubicBezTo>
                    <a:pt x="1513" y="712"/>
                    <a:pt x="1898" y="564"/>
                    <a:pt x="2373" y="564"/>
                  </a:cubicBezTo>
                  <a:close/>
                  <a:moveTo>
                    <a:pt x="2373" y="1"/>
                  </a:moveTo>
                  <a:cubicBezTo>
                    <a:pt x="1661" y="1"/>
                    <a:pt x="1098" y="238"/>
                    <a:pt x="653" y="683"/>
                  </a:cubicBezTo>
                  <a:cubicBezTo>
                    <a:pt x="208" y="1157"/>
                    <a:pt x="1" y="1809"/>
                    <a:pt x="1" y="2640"/>
                  </a:cubicBezTo>
                  <a:cubicBezTo>
                    <a:pt x="1" y="3055"/>
                    <a:pt x="90" y="3470"/>
                    <a:pt x="267" y="3855"/>
                  </a:cubicBezTo>
                  <a:cubicBezTo>
                    <a:pt x="475" y="4241"/>
                    <a:pt x="742" y="4567"/>
                    <a:pt x="1098" y="4775"/>
                  </a:cubicBezTo>
                  <a:cubicBezTo>
                    <a:pt x="1483" y="5012"/>
                    <a:pt x="1898" y="5130"/>
                    <a:pt x="2373" y="5130"/>
                  </a:cubicBezTo>
                  <a:cubicBezTo>
                    <a:pt x="2788" y="5130"/>
                    <a:pt x="3203" y="5012"/>
                    <a:pt x="3559" y="4804"/>
                  </a:cubicBezTo>
                  <a:cubicBezTo>
                    <a:pt x="3944" y="4626"/>
                    <a:pt x="4211" y="4300"/>
                    <a:pt x="4419" y="3915"/>
                  </a:cubicBezTo>
                  <a:cubicBezTo>
                    <a:pt x="4626" y="3529"/>
                    <a:pt x="4715" y="3084"/>
                    <a:pt x="4715" y="2580"/>
                  </a:cubicBezTo>
                  <a:cubicBezTo>
                    <a:pt x="4715" y="2076"/>
                    <a:pt x="4626" y="1632"/>
                    <a:pt x="4448" y="1246"/>
                  </a:cubicBezTo>
                  <a:cubicBezTo>
                    <a:pt x="4241" y="861"/>
                    <a:pt x="3974" y="534"/>
                    <a:pt x="3588" y="327"/>
                  </a:cubicBezTo>
                  <a:cubicBezTo>
                    <a:pt x="3233" y="119"/>
                    <a:pt x="2817" y="1"/>
                    <a:pt x="2373"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2"/>
            <p:cNvSpPr/>
            <p:nvPr/>
          </p:nvSpPr>
          <p:spPr>
            <a:xfrm>
              <a:off x="333000" y="4471625"/>
              <a:ext cx="77125" cy="123825"/>
            </a:xfrm>
            <a:custGeom>
              <a:rect b="b" l="l" r="r" t="t"/>
              <a:pathLst>
                <a:path extrusionOk="0" h="4953" w="3085">
                  <a:moveTo>
                    <a:pt x="0" y="1"/>
                  </a:moveTo>
                  <a:lnTo>
                    <a:pt x="0" y="4952"/>
                  </a:lnTo>
                  <a:lnTo>
                    <a:pt x="3084" y="4952"/>
                  </a:lnTo>
                  <a:lnTo>
                    <a:pt x="3084" y="4359"/>
                  </a:lnTo>
                  <a:lnTo>
                    <a:pt x="653" y="4359"/>
                  </a:lnTo>
                  <a:lnTo>
                    <a:pt x="65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2"/>
            <p:cNvSpPr/>
            <p:nvPr/>
          </p:nvSpPr>
          <p:spPr>
            <a:xfrm>
              <a:off x="430100" y="4471625"/>
              <a:ext cx="97150" cy="126050"/>
            </a:xfrm>
            <a:custGeom>
              <a:rect b="b" l="l" r="r" t="t"/>
              <a:pathLst>
                <a:path extrusionOk="0" h="5042" w="3886">
                  <a:moveTo>
                    <a:pt x="1" y="1"/>
                  </a:moveTo>
                  <a:lnTo>
                    <a:pt x="1" y="2847"/>
                  </a:lnTo>
                  <a:cubicBezTo>
                    <a:pt x="1" y="3381"/>
                    <a:pt x="60" y="3796"/>
                    <a:pt x="179" y="4093"/>
                  </a:cubicBezTo>
                  <a:cubicBezTo>
                    <a:pt x="327" y="4389"/>
                    <a:pt x="534" y="4626"/>
                    <a:pt x="831" y="4804"/>
                  </a:cubicBezTo>
                  <a:cubicBezTo>
                    <a:pt x="1127" y="4952"/>
                    <a:pt x="1513" y="5041"/>
                    <a:pt x="1958" y="5041"/>
                  </a:cubicBezTo>
                  <a:cubicBezTo>
                    <a:pt x="2432" y="5041"/>
                    <a:pt x="2818" y="4952"/>
                    <a:pt x="3114" y="4745"/>
                  </a:cubicBezTo>
                  <a:cubicBezTo>
                    <a:pt x="3411" y="4567"/>
                    <a:pt x="3618" y="4330"/>
                    <a:pt x="3737" y="4033"/>
                  </a:cubicBezTo>
                  <a:cubicBezTo>
                    <a:pt x="3855" y="3737"/>
                    <a:pt x="3885" y="3351"/>
                    <a:pt x="3885" y="2847"/>
                  </a:cubicBezTo>
                  <a:lnTo>
                    <a:pt x="3885" y="1"/>
                  </a:lnTo>
                  <a:lnTo>
                    <a:pt x="3233" y="1"/>
                  </a:lnTo>
                  <a:lnTo>
                    <a:pt x="3233" y="2847"/>
                  </a:lnTo>
                  <a:cubicBezTo>
                    <a:pt x="3233" y="3470"/>
                    <a:pt x="3144" y="3885"/>
                    <a:pt x="2936" y="4122"/>
                  </a:cubicBezTo>
                  <a:cubicBezTo>
                    <a:pt x="2729" y="4330"/>
                    <a:pt x="2373" y="4448"/>
                    <a:pt x="1898" y="4448"/>
                  </a:cubicBezTo>
                  <a:cubicBezTo>
                    <a:pt x="1632" y="4448"/>
                    <a:pt x="1394" y="4389"/>
                    <a:pt x="1187" y="4270"/>
                  </a:cubicBezTo>
                  <a:cubicBezTo>
                    <a:pt x="1009" y="4152"/>
                    <a:pt x="861" y="4004"/>
                    <a:pt x="772" y="3796"/>
                  </a:cubicBezTo>
                  <a:cubicBezTo>
                    <a:pt x="712" y="3589"/>
                    <a:pt x="653" y="3292"/>
                    <a:pt x="653" y="2847"/>
                  </a:cubicBezTo>
                  <a:lnTo>
                    <a:pt x="65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2"/>
            <p:cNvSpPr/>
            <p:nvPr/>
          </p:nvSpPr>
          <p:spPr>
            <a:xfrm>
              <a:off x="554650" y="4471625"/>
              <a:ext cx="117875" cy="123825"/>
            </a:xfrm>
            <a:custGeom>
              <a:rect b="b" l="l" r="r" t="t"/>
              <a:pathLst>
                <a:path extrusionOk="0" h="4953" w="4715">
                  <a:moveTo>
                    <a:pt x="0" y="1"/>
                  </a:moveTo>
                  <a:lnTo>
                    <a:pt x="0" y="4952"/>
                  </a:lnTo>
                  <a:lnTo>
                    <a:pt x="623" y="4952"/>
                  </a:lnTo>
                  <a:lnTo>
                    <a:pt x="623" y="742"/>
                  </a:lnTo>
                  <a:lnTo>
                    <a:pt x="2046" y="4952"/>
                  </a:lnTo>
                  <a:lnTo>
                    <a:pt x="2639" y="4952"/>
                  </a:lnTo>
                  <a:lnTo>
                    <a:pt x="4092" y="801"/>
                  </a:lnTo>
                  <a:lnTo>
                    <a:pt x="4092" y="4952"/>
                  </a:lnTo>
                  <a:lnTo>
                    <a:pt x="4715" y="4952"/>
                  </a:lnTo>
                  <a:lnTo>
                    <a:pt x="4715" y="1"/>
                  </a:lnTo>
                  <a:lnTo>
                    <a:pt x="3825" y="1"/>
                  </a:lnTo>
                  <a:lnTo>
                    <a:pt x="2639" y="3440"/>
                  </a:lnTo>
                  <a:cubicBezTo>
                    <a:pt x="2520" y="3796"/>
                    <a:pt x="2432" y="4063"/>
                    <a:pt x="2372" y="4241"/>
                  </a:cubicBezTo>
                  <a:cubicBezTo>
                    <a:pt x="2343" y="4063"/>
                    <a:pt x="2254" y="3826"/>
                    <a:pt x="2135" y="3500"/>
                  </a:cubicBezTo>
                  <a:lnTo>
                    <a:pt x="979"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2"/>
            <p:cNvSpPr/>
            <p:nvPr/>
          </p:nvSpPr>
          <p:spPr>
            <a:xfrm>
              <a:off x="698450" y="4471625"/>
              <a:ext cx="93425" cy="123825"/>
            </a:xfrm>
            <a:custGeom>
              <a:rect b="b" l="l" r="r" t="t"/>
              <a:pathLst>
                <a:path extrusionOk="0" h="4953" w="3737">
                  <a:moveTo>
                    <a:pt x="1631" y="594"/>
                  </a:moveTo>
                  <a:cubicBezTo>
                    <a:pt x="1987" y="594"/>
                    <a:pt x="2254" y="594"/>
                    <a:pt x="2402" y="653"/>
                  </a:cubicBezTo>
                  <a:cubicBezTo>
                    <a:pt x="2551" y="683"/>
                    <a:pt x="2639" y="772"/>
                    <a:pt x="2728" y="920"/>
                  </a:cubicBezTo>
                  <a:cubicBezTo>
                    <a:pt x="2817" y="1038"/>
                    <a:pt x="2847" y="1187"/>
                    <a:pt x="2847" y="1335"/>
                  </a:cubicBezTo>
                  <a:cubicBezTo>
                    <a:pt x="2847" y="1513"/>
                    <a:pt x="2817" y="1661"/>
                    <a:pt x="2728" y="1780"/>
                  </a:cubicBezTo>
                  <a:cubicBezTo>
                    <a:pt x="2639" y="1898"/>
                    <a:pt x="2521" y="1958"/>
                    <a:pt x="2343" y="2017"/>
                  </a:cubicBezTo>
                  <a:cubicBezTo>
                    <a:pt x="2224" y="2047"/>
                    <a:pt x="2017" y="2076"/>
                    <a:pt x="1720" y="2076"/>
                  </a:cubicBezTo>
                  <a:lnTo>
                    <a:pt x="653" y="2076"/>
                  </a:lnTo>
                  <a:lnTo>
                    <a:pt x="653" y="594"/>
                  </a:lnTo>
                  <a:close/>
                  <a:moveTo>
                    <a:pt x="1780" y="2669"/>
                  </a:moveTo>
                  <a:cubicBezTo>
                    <a:pt x="2106" y="2669"/>
                    <a:pt x="2343" y="2699"/>
                    <a:pt x="2521" y="2758"/>
                  </a:cubicBezTo>
                  <a:cubicBezTo>
                    <a:pt x="2699" y="2788"/>
                    <a:pt x="2817" y="2907"/>
                    <a:pt x="2906" y="3025"/>
                  </a:cubicBezTo>
                  <a:cubicBezTo>
                    <a:pt x="2995" y="3173"/>
                    <a:pt x="3055" y="3322"/>
                    <a:pt x="3055" y="3500"/>
                  </a:cubicBezTo>
                  <a:cubicBezTo>
                    <a:pt x="3055" y="3677"/>
                    <a:pt x="3025" y="3796"/>
                    <a:pt x="2966" y="3944"/>
                  </a:cubicBezTo>
                  <a:cubicBezTo>
                    <a:pt x="2877" y="4063"/>
                    <a:pt x="2817" y="4152"/>
                    <a:pt x="2699" y="4211"/>
                  </a:cubicBezTo>
                  <a:cubicBezTo>
                    <a:pt x="2610" y="4270"/>
                    <a:pt x="2491" y="4300"/>
                    <a:pt x="2313" y="4330"/>
                  </a:cubicBezTo>
                  <a:cubicBezTo>
                    <a:pt x="2254" y="4359"/>
                    <a:pt x="2106" y="4359"/>
                    <a:pt x="1869" y="4359"/>
                  </a:cubicBezTo>
                  <a:lnTo>
                    <a:pt x="653" y="4359"/>
                  </a:lnTo>
                  <a:lnTo>
                    <a:pt x="653" y="2669"/>
                  </a:lnTo>
                  <a:close/>
                  <a:moveTo>
                    <a:pt x="0" y="1"/>
                  </a:moveTo>
                  <a:lnTo>
                    <a:pt x="0" y="4952"/>
                  </a:lnTo>
                  <a:lnTo>
                    <a:pt x="1869" y="4952"/>
                  </a:lnTo>
                  <a:cubicBezTo>
                    <a:pt x="2195" y="4952"/>
                    <a:pt x="2462" y="4923"/>
                    <a:pt x="2669" y="4864"/>
                  </a:cubicBezTo>
                  <a:cubicBezTo>
                    <a:pt x="2906" y="4804"/>
                    <a:pt x="3084" y="4715"/>
                    <a:pt x="3232" y="4626"/>
                  </a:cubicBezTo>
                  <a:cubicBezTo>
                    <a:pt x="3351" y="4508"/>
                    <a:pt x="3499" y="4359"/>
                    <a:pt x="3588" y="4152"/>
                  </a:cubicBezTo>
                  <a:cubicBezTo>
                    <a:pt x="3677" y="3974"/>
                    <a:pt x="3737" y="3737"/>
                    <a:pt x="3737" y="3500"/>
                  </a:cubicBezTo>
                  <a:cubicBezTo>
                    <a:pt x="3737" y="3233"/>
                    <a:pt x="3648" y="2966"/>
                    <a:pt x="3499" y="2758"/>
                  </a:cubicBezTo>
                  <a:cubicBezTo>
                    <a:pt x="3321" y="2551"/>
                    <a:pt x="3084" y="2402"/>
                    <a:pt x="2788" y="2313"/>
                  </a:cubicBezTo>
                  <a:cubicBezTo>
                    <a:pt x="3025" y="2195"/>
                    <a:pt x="3203" y="2047"/>
                    <a:pt x="3321" y="1869"/>
                  </a:cubicBezTo>
                  <a:cubicBezTo>
                    <a:pt x="3440" y="1661"/>
                    <a:pt x="3499" y="1483"/>
                    <a:pt x="3499" y="1276"/>
                  </a:cubicBezTo>
                  <a:cubicBezTo>
                    <a:pt x="3499" y="1038"/>
                    <a:pt x="3440" y="831"/>
                    <a:pt x="3292" y="623"/>
                  </a:cubicBezTo>
                  <a:cubicBezTo>
                    <a:pt x="3173" y="416"/>
                    <a:pt x="2995" y="238"/>
                    <a:pt x="2758" y="149"/>
                  </a:cubicBezTo>
                  <a:cubicBezTo>
                    <a:pt x="2521" y="60"/>
                    <a:pt x="2224" y="1"/>
                    <a:pt x="1839"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2"/>
            <p:cNvSpPr/>
            <p:nvPr/>
          </p:nvSpPr>
          <p:spPr>
            <a:xfrm>
              <a:off x="814825" y="4471625"/>
              <a:ext cx="97150" cy="126050"/>
            </a:xfrm>
            <a:custGeom>
              <a:rect b="b" l="l" r="r" t="t"/>
              <a:pathLst>
                <a:path extrusionOk="0" h="5042" w="3886">
                  <a:moveTo>
                    <a:pt x="1" y="1"/>
                  </a:moveTo>
                  <a:lnTo>
                    <a:pt x="1" y="2847"/>
                  </a:lnTo>
                  <a:cubicBezTo>
                    <a:pt x="1" y="3381"/>
                    <a:pt x="60" y="3796"/>
                    <a:pt x="179" y="4093"/>
                  </a:cubicBezTo>
                  <a:cubicBezTo>
                    <a:pt x="297" y="4389"/>
                    <a:pt x="505" y="4626"/>
                    <a:pt x="801" y="4804"/>
                  </a:cubicBezTo>
                  <a:cubicBezTo>
                    <a:pt x="1098" y="4952"/>
                    <a:pt x="1483" y="5041"/>
                    <a:pt x="1958" y="5041"/>
                  </a:cubicBezTo>
                  <a:cubicBezTo>
                    <a:pt x="2432" y="5041"/>
                    <a:pt x="2818" y="4952"/>
                    <a:pt x="3114" y="4745"/>
                  </a:cubicBezTo>
                  <a:cubicBezTo>
                    <a:pt x="3411" y="4567"/>
                    <a:pt x="3589" y="4330"/>
                    <a:pt x="3707" y="4033"/>
                  </a:cubicBezTo>
                  <a:cubicBezTo>
                    <a:pt x="3826" y="3737"/>
                    <a:pt x="3885" y="3351"/>
                    <a:pt x="3885" y="2847"/>
                  </a:cubicBezTo>
                  <a:lnTo>
                    <a:pt x="3885" y="1"/>
                  </a:lnTo>
                  <a:lnTo>
                    <a:pt x="3233" y="1"/>
                  </a:lnTo>
                  <a:lnTo>
                    <a:pt x="3233" y="2847"/>
                  </a:lnTo>
                  <a:cubicBezTo>
                    <a:pt x="3233" y="3470"/>
                    <a:pt x="3114" y="3885"/>
                    <a:pt x="2907" y="4122"/>
                  </a:cubicBezTo>
                  <a:cubicBezTo>
                    <a:pt x="2729" y="4330"/>
                    <a:pt x="2373" y="4448"/>
                    <a:pt x="1898" y="4448"/>
                  </a:cubicBezTo>
                  <a:cubicBezTo>
                    <a:pt x="1602" y="4448"/>
                    <a:pt x="1365" y="4389"/>
                    <a:pt x="1187" y="4270"/>
                  </a:cubicBezTo>
                  <a:cubicBezTo>
                    <a:pt x="979" y="4152"/>
                    <a:pt x="831" y="4004"/>
                    <a:pt x="772" y="3796"/>
                  </a:cubicBezTo>
                  <a:cubicBezTo>
                    <a:pt x="683" y="3589"/>
                    <a:pt x="653" y="3292"/>
                    <a:pt x="653" y="2847"/>
                  </a:cubicBezTo>
                  <a:lnTo>
                    <a:pt x="653"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2"/>
            <p:cNvSpPr/>
            <p:nvPr/>
          </p:nvSpPr>
          <p:spPr>
            <a:xfrm>
              <a:off x="933425" y="4469400"/>
              <a:ext cx="98625" cy="128275"/>
            </a:xfrm>
            <a:custGeom>
              <a:rect b="b" l="l" r="r" t="t"/>
              <a:pathLst>
                <a:path extrusionOk="0" h="5131" w="3945">
                  <a:moveTo>
                    <a:pt x="1928" y="1"/>
                  </a:moveTo>
                  <a:cubicBezTo>
                    <a:pt x="1602" y="1"/>
                    <a:pt x="1306" y="60"/>
                    <a:pt x="1039" y="179"/>
                  </a:cubicBezTo>
                  <a:cubicBezTo>
                    <a:pt x="772" y="297"/>
                    <a:pt x="564" y="446"/>
                    <a:pt x="416" y="653"/>
                  </a:cubicBezTo>
                  <a:cubicBezTo>
                    <a:pt x="268" y="890"/>
                    <a:pt x="209" y="1127"/>
                    <a:pt x="209" y="1365"/>
                  </a:cubicBezTo>
                  <a:cubicBezTo>
                    <a:pt x="209" y="1602"/>
                    <a:pt x="268" y="1809"/>
                    <a:pt x="357" y="1987"/>
                  </a:cubicBezTo>
                  <a:cubicBezTo>
                    <a:pt x="475" y="2165"/>
                    <a:pt x="653" y="2314"/>
                    <a:pt x="891" y="2432"/>
                  </a:cubicBezTo>
                  <a:cubicBezTo>
                    <a:pt x="1068" y="2551"/>
                    <a:pt x="1395" y="2640"/>
                    <a:pt x="1869" y="2758"/>
                  </a:cubicBezTo>
                  <a:cubicBezTo>
                    <a:pt x="2314" y="2847"/>
                    <a:pt x="2610" y="2936"/>
                    <a:pt x="2729" y="2996"/>
                  </a:cubicBezTo>
                  <a:cubicBezTo>
                    <a:pt x="2936" y="3084"/>
                    <a:pt x="3085" y="3173"/>
                    <a:pt x="3174" y="3292"/>
                  </a:cubicBezTo>
                  <a:cubicBezTo>
                    <a:pt x="3263" y="3411"/>
                    <a:pt x="3322" y="3529"/>
                    <a:pt x="3322" y="3707"/>
                  </a:cubicBezTo>
                  <a:cubicBezTo>
                    <a:pt x="3322" y="3855"/>
                    <a:pt x="3263" y="3974"/>
                    <a:pt x="3174" y="4122"/>
                  </a:cubicBezTo>
                  <a:cubicBezTo>
                    <a:pt x="3085" y="4241"/>
                    <a:pt x="2936" y="4359"/>
                    <a:pt x="2759" y="4419"/>
                  </a:cubicBezTo>
                  <a:cubicBezTo>
                    <a:pt x="2551" y="4508"/>
                    <a:pt x="2343" y="4537"/>
                    <a:pt x="2077" y="4537"/>
                  </a:cubicBezTo>
                  <a:cubicBezTo>
                    <a:pt x="1810" y="4537"/>
                    <a:pt x="1543" y="4478"/>
                    <a:pt x="1335" y="4389"/>
                  </a:cubicBezTo>
                  <a:cubicBezTo>
                    <a:pt x="1098" y="4300"/>
                    <a:pt x="950" y="4152"/>
                    <a:pt x="831" y="4004"/>
                  </a:cubicBezTo>
                  <a:cubicBezTo>
                    <a:pt x="713" y="3855"/>
                    <a:pt x="653" y="3648"/>
                    <a:pt x="624" y="3381"/>
                  </a:cubicBezTo>
                  <a:lnTo>
                    <a:pt x="1" y="3440"/>
                  </a:lnTo>
                  <a:cubicBezTo>
                    <a:pt x="31" y="3766"/>
                    <a:pt x="120" y="4063"/>
                    <a:pt x="268" y="4330"/>
                  </a:cubicBezTo>
                  <a:cubicBezTo>
                    <a:pt x="446" y="4597"/>
                    <a:pt x="683" y="4804"/>
                    <a:pt x="979" y="4923"/>
                  </a:cubicBezTo>
                  <a:cubicBezTo>
                    <a:pt x="1306" y="5071"/>
                    <a:pt x="1661" y="5130"/>
                    <a:pt x="2106" y="5130"/>
                  </a:cubicBezTo>
                  <a:cubicBezTo>
                    <a:pt x="2462" y="5130"/>
                    <a:pt x="2788" y="5071"/>
                    <a:pt x="3085" y="4923"/>
                  </a:cubicBezTo>
                  <a:cubicBezTo>
                    <a:pt x="3352" y="4804"/>
                    <a:pt x="3559" y="4626"/>
                    <a:pt x="3737" y="4389"/>
                  </a:cubicBezTo>
                  <a:cubicBezTo>
                    <a:pt x="3885" y="4152"/>
                    <a:pt x="3945" y="3915"/>
                    <a:pt x="3945" y="3648"/>
                  </a:cubicBezTo>
                  <a:cubicBezTo>
                    <a:pt x="3945" y="3381"/>
                    <a:pt x="3885" y="3144"/>
                    <a:pt x="3737" y="2936"/>
                  </a:cubicBezTo>
                  <a:cubicBezTo>
                    <a:pt x="3618" y="2729"/>
                    <a:pt x="3381" y="2551"/>
                    <a:pt x="3114" y="2432"/>
                  </a:cubicBezTo>
                  <a:cubicBezTo>
                    <a:pt x="2907" y="2343"/>
                    <a:pt x="2551" y="2225"/>
                    <a:pt x="2017" y="2106"/>
                  </a:cubicBezTo>
                  <a:cubicBezTo>
                    <a:pt x="1484" y="1987"/>
                    <a:pt x="1157" y="1869"/>
                    <a:pt x="1009" y="1750"/>
                  </a:cubicBezTo>
                  <a:cubicBezTo>
                    <a:pt x="891" y="1632"/>
                    <a:pt x="831" y="1513"/>
                    <a:pt x="831" y="1335"/>
                  </a:cubicBezTo>
                  <a:cubicBezTo>
                    <a:pt x="831" y="1127"/>
                    <a:pt x="920" y="950"/>
                    <a:pt x="1098" y="801"/>
                  </a:cubicBezTo>
                  <a:cubicBezTo>
                    <a:pt x="1276" y="653"/>
                    <a:pt x="1572" y="564"/>
                    <a:pt x="1958" y="564"/>
                  </a:cubicBezTo>
                  <a:cubicBezTo>
                    <a:pt x="2343" y="564"/>
                    <a:pt x="2640" y="653"/>
                    <a:pt x="2818" y="831"/>
                  </a:cubicBezTo>
                  <a:cubicBezTo>
                    <a:pt x="3025" y="979"/>
                    <a:pt x="3144" y="1216"/>
                    <a:pt x="3174" y="1543"/>
                  </a:cubicBezTo>
                  <a:lnTo>
                    <a:pt x="3796" y="1483"/>
                  </a:lnTo>
                  <a:cubicBezTo>
                    <a:pt x="3796" y="1187"/>
                    <a:pt x="3707" y="920"/>
                    <a:pt x="3559" y="712"/>
                  </a:cubicBezTo>
                  <a:cubicBezTo>
                    <a:pt x="3411" y="475"/>
                    <a:pt x="3203" y="297"/>
                    <a:pt x="2907" y="179"/>
                  </a:cubicBezTo>
                  <a:cubicBezTo>
                    <a:pt x="2640" y="60"/>
                    <a:pt x="2314" y="1"/>
                    <a:pt x="1928" y="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2"/>
            <p:cNvSpPr/>
            <p:nvPr/>
          </p:nvSpPr>
          <p:spPr>
            <a:xfrm>
              <a:off x="1127650" y="1024675"/>
              <a:ext cx="5252775" cy="246125"/>
            </a:xfrm>
            <a:custGeom>
              <a:rect b="b" l="l" r="r" t="t"/>
              <a:pathLst>
                <a:path extrusionOk="0" h="9845" w="210111">
                  <a:moveTo>
                    <a:pt x="1" y="0"/>
                  </a:moveTo>
                  <a:lnTo>
                    <a:pt x="1" y="9844"/>
                  </a:lnTo>
                  <a:lnTo>
                    <a:pt x="210110" y="9844"/>
                  </a:lnTo>
                  <a:lnTo>
                    <a:pt x="210110" y="0"/>
                  </a:lnTo>
                  <a:close/>
                </a:path>
              </a:pathLst>
            </a:custGeom>
            <a:solidFill>
              <a:srgbClr val="EA96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2"/>
            <p:cNvSpPr/>
            <p:nvPr/>
          </p:nvSpPr>
          <p:spPr>
            <a:xfrm>
              <a:off x="1127650" y="1332300"/>
              <a:ext cx="4269825" cy="246125"/>
            </a:xfrm>
            <a:custGeom>
              <a:rect b="b" l="l" r="r" t="t"/>
              <a:pathLst>
                <a:path extrusionOk="0" h="9845" w="170793">
                  <a:moveTo>
                    <a:pt x="1" y="0"/>
                  </a:moveTo>
                  <a:lnTo>
                    <a:pt x="1" y="9845"/>
                  </a:lnTo>
                  <a:lnTo>
                    <a:pt x="170792" y="9845"/>
                  </a:lnTo>
                  <a:lnTo>
                    <a:pt x="170792" y="0"/>
                  </a:lnTo>
                  <a:close/>
                </a:path>
              </a:pathLst>
            </a:custGeom>
            <a:solidFill>
              <a:srgbClr val="E191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2"/>
            <p:cNvSpPr/>
            <p:nvPr/>
          </p:nvSpPr>
          <p:spPr>
            <a:xfrm>
              <a:off x="1127650" y="1639925"/>
              <a:ext cx="3516675" cy="246125"/>
            </a:xfrm>
            <a:custGeom>
              <a:rect b="b" l="l" r="r" t="t"/>
              <a:pathLst>
                <a:path extrusionOk="0" h="9845" w="140667">
                  <a:moveTo>
                    <a:pt x="1" y="1"/>
                  </a:moveTo>
                  <a:lnTo>
                    <a:pt x="1" y="9845"/>
                  </a:lnTo>
                  <a:lnTo>
                    <a:pt x="140667" y="9845"/>
                  </a:lnTo>
                  <a:lnTo>
                    <a:pt x="140667" y="1"/>
                  </a:lnTo>
                  <a:close/>
                </a:path>
              </a:pathLst>
            </a:custGeom>
            <a:solidFill>
              <a:srgbClr val="B89C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2"/>
            <p:cNvSpPr/>
            <p:nvPr/>
          </p:nvSpPr>
          <p:spPr>
            <a:xfrm>
              <a:off x="1127650" y="1947575"/>
              <a:ext cx="3475175" cy="246125"/>
            </a:xfrm>
            <a:custGeom>
              <a:rect b="b" l="l" r="r" t="t"/>
              <a:pathLst>
                <a:path extrusionOk="0" h="9845" w="139007">
                  <a:moveTo>
                    <a:pt x="1" y="0"/>
                  </a:moveTo>
                  <a:lnTo>
                    <a:pt x="1" y="9844"/>
                  </a:lnTo>
                  <a:lnTo>
                    <a:pt x="139006" y="9844"/>
                  </a:lnTo>
                  <a:lnTo>
                    <a:pt x="139006" y="0"/>
                  </a:lnTo>
                  <a:close/>
                </a:path>
              </a:pathLst>
            </a:custGeom>
            <a:solidFill>
              <a:srgbClr val="98A2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2"/>
            <p:cNvSpPr/>
            <p:nvPr/>
          </p:nvSpPr>
          <p:spPr>
            <a:xfrm>
              <a:off x="1127650" y="2255925"/>
              <a:ext cx="3393625" cy="246150"/>
            </a:xfrm>
            <a:custGeom>
              <a:rect b="b" l="l" r="r" t="t"/>
              <a:pathLst>
                <a:path extrusionOk="0" h="9846" w="135745">
                  <a:moveTo>
                    <a:pt x="1" y="1"/>
                  </a:moveTo>
                  <a:lnTo>
                    <a:pt x="1" y="9845"/>
                  </a:lnTo>
                  <a:lnTo>
                    <a:pt x="135744" y="9845"/>
                  </a:lnTo>
                  <a:lnTo>
                    <a:pt x="135744" y="1"/>
                  </a:lnTo>
                  <a:close/>
                </a:path>
              </a:pathLst>
            </a:custGeom>
            <a:solidFill>
              <a:srgbClr val="60AE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2"/>
            <p:cNvSpPr/>
            <p:nvPr/>
          </p:nvSpPr>
          <p:spPr>
            <a:xfrm>
              <a:off x="1127650" y="2563575"/>
              <a:ext cx="3164575" cy="246125"/>
            </a:xfrm>
            <a:custGeom>
              <a:rect b="b" l="l" r="r" t="t"/>
              <a:pathLst>
                <a:path extrusionOk="0" h="9845" w="126583">
                  <a:moveTo>
                    <a:pt x="1" y="0"/>
                  </a:moveTo>
                  <a:lnTo>
                    <a:pt x="1" y="9844"/>
                  </a:lnTo>
                  <a:lnTo>
                    <a:pt x="126582" y="9844"/>
                  </a:lnTo>
                  <a:lnTo>
                    <a:pt x="126582" y="0"/>
                  </a:lnTo>
                  <a:close/>
                </a:path>
              </a:pathLst>
            </a:custGeom>
            <a:solidFill>
              <a:srgbClr val="4AA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2"/>
            <p:cNvSpPr/>
            <p:nvPr/>
          </p:nvSpPr>
          <p:spPr>
            <a:xfrm>
              <a:off x="1127650" y="2871200"/>
              <a:ext cx="2928100" cy="246125"/>
            </a:xfrm>
            <a:custGeom>
              <a:rect b="b" l="l" r="r" t="t"/>
              <a:pathLst>
                <a:path extrusionOk="0" h="9845" w="117124">
                  <a:moveTo>
                    <a:pt x="1" y="1"/>
                  </a:moveTo>
                  <a:lnTo>
                    <a:pt x="1" y="9845"/>
                  </a:lnTo>
                  <a:lnTo>
                    <a:pt x="117123" y="9845"/>
                  </a:lnTo>
                  <a:lnTo>
                    <a:pt x="117123" y="1"/>
                  </a:lnTo>
                  <a:close/>
                </a:path>
              </a:pathLst>
            </a:custGeom>
            <a:solidFill>
              <a:srgbClr val="4BAB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2"/>
            <p:cNvSpPr/>
            <p:nvPr/>
          </p:nvSpPr>
          <p:spPr>
            <a:xfrm>
              <a:off x="1127650" y="3178825"/>
              <a:ext cx="2905850" cy="246150"/>
            </a:xfrm>
            <a:custGeom>
              <a:rect b="b" l="l" r="r" t="t"/>
              <a:pathLst>
                <a:path extrusionOk="0" h="9846" w="116234">
                  <a:moveTo>
                    <a:pt x="1" y="1"/>
                  </a:moveTo>
                  <a:lnTo>
                    <a:pt x="1" y="9845"/>
                  </a:lnTo>
                  <a:lnTo>
                    <a:pt x="116234" y="9845"/>
                  </a:lnTo>
                  <a:lnTo>
                    <a:pt x="116234" y="1"/>
                  </a:lnTo>
                  <a:close/>
                </a:path>
              </a:pathLst>
            </a:custGeom>
            <a:solidFill>
              <a:srgbClr val="4F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2"/>
            <p:cNvSpPr/>
            <p:nvPr/>
          </p:nvSpPr>
          <p:spPr>
            <a:xfrm>
              <a:off x="1127650" y="3487200"/>
              <a:ext cx="2642700" cy="246125"/>
            </a:xfrm>
            <a:custGeom>
              <a:rect b="b" l="l" r="r" t="t"/>
              <a:pathLst>
                <a:path extrusionOk="0" h="9845" w="105708">
                  <a:moveTo>
                    <a:pt x="1" y="1"/>
                  </a:moveTo>
                  <a:lnTo>
                    <a:pt x="1" y="9845"/>
                  </a:lnTo>
                  <a:lnTo>
                    <a:pt x="105708" y="9845"/>
                  </a:lnTo>
                  <a:lnTo>
                    <a:pt x="105708" y="1"/>
                  </a:lnTo>
                  <a:close/>
                </a:path>
              </a:pathLst>
            </a:custGeom>
            <a:solidFill>
              <a:srgbClr val="6DA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2"/>
            <p:cNvSpPr/>
            <p:nvPr/>
          </p:nvSpPr>
          <p:spPr>
            <a:xfrm>
              <a:off x="1127650" y="3794850"/>
              <a:ext cx="2388450" cy="246125"/>
            </a:xfrm>
            <a:custGeom>
              <a:rect b="b" l="l" r="r" t="t"/>
              <a:pathLst>
                <a:path extrusionOk="0" h="9845" w="95538">
                  <a:moveTo>
                    <a:pt x="1" y="0"/>
                  </a:moveTo>
                  <a:lnTo>
                    <a:pt x="1" y="9844"/>
                  </a:lnTo>
                  <a:lnTo>
                    <a:pt x="95537" y="9844"/>
                  </a:lnTo>
                  <a:lnTo>
                    <a:pt x="95537" y="0"/>
                  </a:lnTo>
                  <a:close/>
                </a:path>
              </a:pathLst>
            </a:custGeom>
            <a:solidFill>
              <a:srgbClr val="B6A8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2"/>
            <p:cNvSpPr/>
            <p:nvPr/>
          </p:nvSpPr>
          <p:spPr>
            <a:xfrm>
              <a:off x="1127650" y="4102475"/>
              <a:ext cx="2340250" cy="246125"/>
            </a:xfrm>
            <a:custGeom>
              <a:rect b="b" l="l" r="r" t="t"/>
              <a:pathLst>
                <a:path extrusionOk="0" h="9845" w="93610">
                  <a:moveTo>
                    <a:pt x="1" y="0"/>
                  </a:moveTo>
                  <a:lnTo>
                    <a:pt x="1" y="9845"/>
                  </a:lnTo>
                  <a:lnTo>
                    <a:pt x="93610" y="9845"/>
                  </a:lnTo>
                  <a:lnTo>
                    <a:pt x="93610" y="0"/>
                  </a:lnTo>
                  <a:close/>
                </a:path>
              </a:pathLst>
            </a:custGeom>
            <a:solidFill>
              <a:srgbClr val="DF8F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2"/>
            <p:cNvSpPr/>
            <p:nvPr/>
          </p:nvSpPr>
          <p:spPr>
            <a:xfrm>
              <a:off x="1127650" y="4410100"/>
              <a:ext cx="2262425" cy="246125"/>
            </a:xfrm>
            <a:custGeom>
              <a:rect b="b" l="l" r="r" t="t"/>
              <a:pathLst>
                <a:path extrusionOk="0" h="9845" w="90497">
                  <a:moveTo>
                    <a:pt x="1" y="1"/>
                  </a:moveTo>
                  <a:lnTo>
                    <a:pt x="1" y="9845"/>
                  </a:lnTo>
                  <a:lnTo>
                    <a:pt x="90497" y="9845"/>
                  </a:lnTo>
                  <a:lnTo>
                    <a:pt x="90497" y="1"/>
                  </a:lnTo>
                  <a:close/>
                </a:path>
              </a:pathLst>
            </a:custGeom>
            <a:solidFill>
              <a:srgbClr val="E890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2"/>
            <p:cNvSpPr/>
            <p:nvPr/>
          </p:nvSpPr>
          <p:spPr>
            <a:xfrm>
              <a:off x="238125" y="406450"/>
              <a:ext cx="0" cy="0"/>
            </a:xfrm>
            <a:custGeom>
              <a:rect b="b" l="l" r="r" t="t"/>
              <a:pathLst>
                <a:path extrusionOk="0" fill="none" h="0" w="0">
                  <a:moveTo>
                    <a:pt x="0" y="0"/>
                  </a:moveTo>
                  <a:close/>
                </a:path>
              </a:pathLst>
            </a:custGeom>
            <a:noFill/>
            <a:ln cap="rnd" cmpd="sng" w="3930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2"/>
            <p:cNvSpPr/>
            <p:nvPr/>
          </p:nvSpPr>
          <p:spPr>
            <a:xfrm>
              <a:off x="238125" y="406450"/>
              <a:ext cx="0" cy="0"/>
            </a:xfrm>
            <a:custGeom>
              <a:rect b="b" l="l" r="r" t="t"/>
              <a:pathLst>
                <a:path extrusionOk="0" fill="none" h="0" w="0">
                  <a:moveTo>
                    <a:pt x="0" y="0"/>
                  </a:moveTo>
                  <a:close/>
                </a:path>
              </a:pathLst>
            </a:custGeom>
            <a:noFill/>
            <a:ln cap="rnd" cmpd="sng" w="3930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2"/>
            <p:cNvSpPr/>
            <p:nvPr/>
          </p:nvSpPr>
          <p:spPr>
            <a:xfrm>
              <a:off x="238125" y="406450"/>
              <a:ext cx="0" cy="0"/>
            </a:xfrm>
            <a:custGeom>
              <a:rect b="b" l="l" r="r" t="t"/>
              <a:pathLst>
                <a:path extrusionOk="0" fill="none" h="0" w="0">
                  <a:moveTo>
                    <a:pt x="0" y="0"/>
                  </a:moveTo>
                  <a:close/>
                </a:path>
              </a:pathLst>
            </a:custGeom>
            <a:noFill/>
            <a:ln cap="rnd" cmpd="sng" w="3930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2"/>
            <p:cNvSpPr/>
            <p:nvPr/>
          </p:nvSpPr>
          <p:spPr>
            <a:xfrm>
              <a:off x="238125" y="406450"/>
              <a:ext cx="0" cy="0"/>
            </a:xfrm>
            <a:custGeom>
              <a:rect b="b" l="l" r="r" t="t"/>
              <a:pathLst>
                <a:path extrusionOk="0" fill="none" h="0" w="0">
                  <a:moveTo>
                    <a:pt x="0" y="0"/>
                  </a:moveTo>
                  <a:close/>
                </a:path>
              </a:pathLst>
            </a:custGeom>
            <a:noFill/>
            <a:ln cap="rnd" cmpd="sng" w="3930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2"/>
            <p:cNvSpPr/>
            <p:nvPr/>
          </p:nvSpPr>
          <p:spPr>
            <a:xfrm>
              <a:off x="238125" y="406450"/>
              <a:ext cx="0" cy="0"/>
            </a:xfrm>
            <a:custGeom>
              <a:rect b="b" l="l" r="r" t="t"/>
              <a:pathLst>
                <a:path extrusionOk="0" fill="none" h="0" w="0">
                  <a:moveTo>
                    <a:pt x="0" y="0"/>
                  </a:moveTo>
                  <a:close/>
                </a:path>
              </a:pathLst>
            </a:custGeom>
            <a:noFill/>
            <a:ln cap="rnd" cmpd="sng" w="3930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2"/>
            <p:cNvSpPr/>
            <p:nvPr/>
          </p:nvSpPr>
          <p:spPr>
            <a:xfrm>
              <a:off x="238125" y="406450"/>
              <a:ext cx="0" cy="0"/>
            </a:xfrm>
            <a:custGeom>
              <a:rect b="b" l="l" r="r" t="t"/>
              <a:pathLst>
                <a:path extrusionOk="0" fill="none" h="0" w="0">
                  <a:moveTo>
                    <a:pt x="0" y="0"/>
                  </a:moveTo>
                  <a:close/>
                </a:path>
              </a:pathLst>
            </a:custGeom>
            <a:noFill/>
            <a:ln cap="rnd" cmpd="sng" w="3930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2"/>
            <p:cNvSpPr/>
            <p:nvPr/>
          </p:nvSpPr>
          <p:spPr>
            <a:xfrm>
              <a:off x="238125" y="406450"/>
              <a:ext cx="0" cy="0"/>
            </a:xfrm>
            <a:custGeom>
              <a:rect b="b" l="l" r="r" t="t"/>
              <a:pathLst>
                <a:path extrusionOk="0" fill="none" h="0" w="0">
                  <a:moveTo>
                    <a:pt x="0" y="0"/>
                  </a:moveTo>
                  <a:close/>
                </a:path>
              </a:pathLst>
            </a:custGeom>
            <a:noFill/>
            <a:ln cap="rnd" cmpd="sng" w="3930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2"/>
            <p:cNvSpPr/>
            <p:nvPr/>
          </p:nvSpPr>
          <p:spPr>
            <a:xfrm>
              <a:off x="238125" y="406450"/>
              <a:ext cx="0" cy="0"/>
            </a:xfrm>
            <a:custGeom>
              <a:rect b="b" l="l" r="r" t="t"/>
              <a:pathLst>
                <a:path extrusionOk="0" fill="none" h="0" w="0">
                  <a:moveTo>
                    <a:pt x="0" y="0"/>
                  </a:moveTo>
                  <a:close/>
                </a:path>
              </a:pathLst>
            </a:custGeom>
            <a:noFill/>
            <a:ln cap="rnd" cmpd="sng" w="3930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2"/>
            <p:cNvSpPr/>
            <p:nvPr/>
          </p:nvSpPr>
          <p:spPr>
            <a:xfrm>
              <a:off x="238125" y="406450"/>
              <a:ext cx="0" cy="0"/>
            </a:xfrm>
            <a:custGeom>
              <a:rect b="b" l="l" r="r" t="t"/>
              <a:pathLst>
                <a:path extrusionOk="0" fill="none" h="0" w="0">
                  <a:moveTo>
                    <a:pt x="0" y="0"/>
                  </a:moveTo>
                  <a:close/>
                </a:path>
              </a:pathLst>
            </a:custGeom>
            <a:noFill/>
            <a:ln cap="rnd" cmpd="sng" w="3930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2"/>
            <p:cNvSpPr/>
            <p:nvPr/>
          </p:nvSpPr>
          <p:spPr>
            <a:xfrm>
              <a:off x="238125" y="406450"/>
              <a:ext cx="0" cy="0"/>
            </a:xfrm>
            <a:custGeom>
              <a:rect b="b" l="l" r="r" t="t"/>
              <a:pathLst>
                <a:path extrusionOk="0" fill="none" h="0" w="0">
                  <a:moveTo>
                    <a:pt x="0" y="0"/>
                  </a:moveTo>
                  <a:close/>
                </a:path>
              </a:pathLst>
            </a:custGeom>
            <a:noFill/>
            <a:ln cap="rnd" cmpd="sng" w="3930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2"/>
            <p:cNvSpPr/>
            <p:nvPr/>
          </p:nvSpPr>
          <p:spPr>
            <a:xfrm>
              <a:off x="238125" y="406450"/>
              <a:ext cx="0" cy="0"/>
            </a:xfrm>
            <a:custGeom>
              <a:rect b="b" l="l" r="r" t="t"/>
              <a:pathLst>
                <a:path extrusionOk="0" fill="none" h="0" w="0">
                  <a:moveTo>
                    <a:pt x="0" y="0"/>
                  </a:moveTo>
                  <a:close/>
                </a:path>
              </a:pathLst>
            </a:custGeom>
            <a:noFill/>
            <a:ln cap="rnd" cmpd="sng" w="3930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2"/>
            <p:cNvSpPr/>
            <p:nvPr/>
          </p:nvSpPr>
          <p:spPr>
            <a:xfrm>
              <a:off x="238125" y="406450"/>
              <a:ext cx="0" cy="0"/>
            </a:xfrm>
            <a:custGeom>
              <a:rect b="b" l="l" r="r" t="t"/>
              <a:pathLst>
                <a:path extrusionOk="0" fill="none" h="0" w="0">
                  <a:moveTo>
                    <a:pt x="0" y="0"/>
                  </a:moveTo>
                  <a:close/>
                </a:path>
              </a:pathLst>
            </a:custGeom>
            <a:noFill/>
            <a:ln cap="rnd" cmpd="sng" w="3930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2"/>
            <p:cNvSpPr/>
            <p:nvPr/>
          </p:nvSpPr>
          <p:spPr>
            <a:xfrm>
              <a:off x="3379675" y="786725"/>
              <a:ext cx="105275" cy="132700"/>
            </a:xfrm>
            <a:custGeom>
              <a:rect b="b" l="l" r="r" t="t"/>
              <a:pathLst>
                <a:path extrusionOk="0" h="5308" w="4211">
                  <a:moveTo>
                    <a:pt x="0" y="0"/>
                  </a:moveTo>
                  <a:lnTo>
                    <a:pt x="0" y="623"/>
                  </a:lnTo>
                  <a:lnTo>
                    <a:pt x="1750" y="623"/>
                  </a:lnTo>
                  <a:lnTo>
                    <a:pt x="1750" y="5308"/>
                  </a:lnTo>
                  <a:lnTo>
                    <a:pt x="2461" y="5308"/>
                  </a:lnTo>
                  <a:lnTo>
                    <a:pt x="2461" y="623"/>
                  </a:lnTo>
                  <a:lnTo>
                    <a:pt x="4211" y="623"/>
                  </a:lnTo>
                  <a:lnTo>
                    <a:pt x="4211"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2"/>
            <p:cNvSpPr/>
            <p:nvPr/>
          </p:nvSpPr>
          <p:spPr>
            <a:xfrm>
              <a:off x="3473825" y="820825"/>
              <a:ext cx="90450" cy="100825"/>
            </a:xfrm>
            <a:custGeom>
              <a:rect b="b" l="l" r="r" t="t"/>
              <a:pathLst>
                <a:path extrusionOk="0" h="4033" w="3618">
                  <a:moveTo>
                    <a:pt x="1809" y="563"/>
                  </a:moveTo>
                  <a:cubicBezTo>
                    <a:pt x="2135" y="563"/>
                    <a:pt x="2402" y="682"/>
                    <a:pt x="2609" y="919"/>
                  </a:cubicBezTo>
                  <a:cubicBezTo>
                    <a:pt x="2847" y="1156"/>
                    <a:pt x="2936" y="1512"/>
                    <a:pt x="2936" y="1987"/>
                  </a:cubicBezTo>
                  <a:cubicBezTo>
                    <a:pt x="2936" y="2491"/>
                    <a:pt x="2847" y="2876"/>
                    <a:pt x="2609" y="3113"/>
                  </a:cubicBezTo>
                  <a:cubicBezTo>
                    <a:pt x="2402" y="3380"/>
                    <a:pt x="2135" y="3499"/>
                    <a:pt x="1809" y="3499"/>
                  </a:cubicBezTo>
                  <a:cubicBezTo>
                    <a:pt x="1483" y="3499"/>
                    <a:pt x="1216" y="3380"/>
                    <a:pt x="1008" y="3113"/>
                  </a:cubicBezTo>
                  <a:cubicBezTo>
                    <a:pt x="801" y="2876"/>
                    <a:pt x="682" y="2520"/>
                    <a:pt x="682" y="2016"/>
                  </a:cubicBezTo>
                  <a:cubicBezTo>
                    <a:pt x="682" y="1542"/>
                    <a:pt x="801" y="1156"/>
                    <a:pt x="1008" y="919"/>
                  </a:cubicBezTo>
                  <a:cubicBezTo>
                    <a:pt x="1216" y="682"/>
                    <a:pt x="1483" y="563"/>
                    <a:pt x="1809" y="563"/>
                  </a:cubicBezTo>
                  <a:close/>
                  <a:moveTo>
                    <a:pt x="1809" y="0"/>
                  </a:moveTo>
                  <a:cubicBezTo>
                    <a:pt x="1334" y="0"/>
                    <a:pt x="949" y="148"/>
                    <a:pt x="593" y="445"/>
                  </a:cubicBezTo>
                  <a:cubicBezTo>
                    <a:pt x="208" y="771"/>
                    <a:pt x="0" y="1305"/>
                    <a:pt x="0" y="2016"/>
                  </a:cubicBezTo>
                  <a:cubicBezTo>
                    <a:pt x="0" y="2669"/>
                    <a:pt x="178" y="3173"/>
                    <a:pt x="504" y="3499"/>
                  </a:cubicBezTo>
                  <a:cubicBezTo>
                    <a:pt x="830" y="3855"/>
                    <a:pt x="1275" y="4033"/>
                    <a:pt x="1809" y="4033"/>
                  </a:cubicBezTo>
                  <a:cubicBezTo>
                    <a:pt x="2135" y="4033"/>
                    <a:pt x="2461" y="3944"/>
                    <a:pt x="2728" y="3795"/>
                  </a:cubicBezTo>
                  <a:cubicBezTo>
                    <a:pt x="3025" y="3647"/>
                    <a:pt x="3232" y="3410"/>
                    <a:pt x="3380" y="3143"/>
                  </a:cubicBezTo>
                  <a:cubicBezTo>
                    <a:pt x="3529" y="2847"/>
                    <a:pt x="3618" y="2461"/>
                    <a:pt x="3618" y="1957"/>
                  </a:cubicBezTo>
                  <a:cubicBezTo>
                    <a:pt x="3618" y="1364"/>
                    <a:pt x="3440" y="890"/>
                    <a:pt x="3114" y="534"/>
                  </a:cubicBezTo>
                  <a:cubicBezTo>
                    <a:pt x="2787" y="178"/>
                    <a:pt x="2343" y="0"/>
                    <a:pt x="1809"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2"/>
            <p:cNvSpPr/>
            <p:nvPr/>
          </p:nvSpPr>
          <p:spPr>
            <a:xfrm>
              <a:off x="3583525" y="820825"/>
              <a:ext cx="83050" cy="135675"/>
            </a:xfrm>
            <a:custGeom>
              <a:rect b="b" l="l" r="r" t="t"/>
              <a:pathLst>
                <a:path extrusionOk="0" h="5427" w="3322">
                  <a:moveTo>
                    <a:pt x="1631" y="534"/>
                  </a:moveTo>
                  <a:cubicBezTo>
                    <a:pt x="1928" y="534"/>
                    <a:pt x="2165" y="652"/>
                    <a:pt x="2343" y="890"/>
                  </a:cubicBezTo>
                  <a:cubicBezTo>
                    <a:pt x="2551" y="1127"/>
                    <a:pt x="2669" y="1512"/>
                    <a:pt x="2669" y="1987"/>
                  </a:cubicBezTo>
                  <a:cubicBezTo>
                    <a:pt x="2669" y="2491"/>
                    <a:pt x="2551" y="2876"/>
                    <a:pt x="2343" y="3113"/>
                  </a:cubicBezTo>
                  <a:cubicBezTo>
                    <a:pt x="2135" y="3380"/>
                    <a:pt x="1898" y="3499"/>
                    <a:pt x="1602" y="3499"/>
                  </a:cubicBezTo>
                  <a:cubicBezTo>
                    <a:pt x="1335" y="3499"/>
                    <a:pt x="1068" y="3380"/>
                    <a:pt x="890" y="3143"/>
                  </a:cubicBezTo>
                  <a:cubicBezTo>
                    <a:pt x="683" y="2906"/>
                    <a:pt x="564" y="2550"/>
                    <a:pt x="564" y="2046"/>
                  </a:cubicBezTo>
                  <a:cubicBezTo>
                    <a:pt x="564" y="1542"/>
                    <a:pt x="683" y="1186"/>
                    <a:pt x="890" y="919"/>
                  </a:cubicBezTo>
                  <a:cubicBezTo>
                    <a:pt x="1098" y="652"/>
                    <a:pt x="1364" y="534"/>
                    <a:pt x="1631" y="534"/>
                  </a:cubicBezTo>
                  <a:close/>
                  <a:moveTo>
                    <a:pt x="1691" y="0"/>
                  </a:moveTo>
                  <a:cubicBezTo>
                    <a:pt x="1453" y="0"/>
                    <a:pt x="1246" y="59"/>
                    <a:pt x="1068" y="148"/>
                  </a:cubicBezTo>
                  <a:cubicBezTo>
                    <a:pt x="890" y="267"/>
                    <a:pt x="712" y="415"/>
                    <a:pt x="594" y="593"/>
                  </a:cubicBezTo>
                  <a:lnTo>
                    <a:pt x="594" y="89"/>
                  </a:lnTo>
                  <a:lnTo>
                    <a:pt x="1" y="89"/>
                  </a:lnTo>
                  <a:lnTo>
                    <a:pt x="1" y="5426"/>
                  </a:lnTo>
                  <a:lnTo>
                    <a:pt x="653" y="5426"/>
                  </a:lnTo>
                  <a:lnTo>
                    <a:pt x="653" y="3558"/>
                  </a:lnTo>
                  <a:cubicBezTo>
                    <a:pt x="742" y="3677"/>
                    <a:pt x="890" y="3795"/>
                    <a:pt x="1068" y="3884"/>
                  </a:cubicBezTo>
                  <a:cubicBezTo>
                    <a:pt x="1246" y="3973"/>
                    <a:pt x="1424" y="4033"/>
                    <a:pt x="1661" y="4033"/>
                  </a:cubicBezTo>
                  <a:cubicBezTo>
                    <a:pt x="1958" y="4033"/>
                    <a:pt x="2224" y="3944"/>
                    <a:pt x="2491" y="3766"/>
                  </a:cubicBezTo>
                  <a:cubicBezTo>
                    <a:pt x="2758" y="3618"/>
                    <a:pt x="2966" y="3380"/>
                    <a:pt x="3114" y="3054"/>
                  </a:cubicBezTo>
                  <a:cubicBezTo>
                    <a:pt x="3262" y="2728"/>
                    <a:pt x="3321" y="2372"/>
                    <a:pt x="3321" y="1987"/>
                  </a:cubicBezTo>
                  <a:cubicBezTo>
                    <a:pt x="3321" y="1631"/>
                    <a:pt x="3262" y="1275"/>
                    <a:pt x="3144" y="979"/>
                  </a:cubicBezTo>
                  <a:cubicBezTo>
                    <a:pt x="2995" y="682"/>
                    <a:pt x="2817" y="445"/>
                    <a:pt x="2580" y="267"/>
                  </a:cubicBezTo>
                  <a:cubicBezTo>
                    <a:pt x="2313" y="89"/>
                    <a:pt x="2017" y="0"/>
                    <a:pt x="1691"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2"/>
            <p:cNvSpPr/>
            <p:nvPr/>
          </p:nvSpPr>
          <p:spPr>
            <a:xfrm>
              <a:off x="3734000" y="784500"/>
              <a:ext cx="105300" cy="137150"/>
            </a:xfrm>
            <a:custGeom>
              <a:rect b="b" l="l" r="r" t="t"/>
              <a:pathLst>
                <a:path extrusionOk="0" h="5486" w="4212">
                  <a:moveTo>
                    <a:pt x="2076" y="0"/>
                  </a:moveTo>
                  <a:cubicBezTo>
                    <a:pt x="1721" y="0"/>
                    <a:pt x="1394" y="59"/>
                    <a:pt x="1098" y="178"/>
                  </a:cubicBezTo>
                  <a:cubicBezTo>
                    <a:pt x="801" y="297"/>
                    <a:pt x="564" y="475"/>
                    <a:pt x="416" y="712"/>
                  </a:cubicBezTo>
                  <a:cubicBezTo>
                    <a:pt x="268" y="949"/>
                    <a:pt x="208" y="1186"/>
                    <a:pt x="208" y="1453"/>
                  </a:cubicBezTo>
                  <a:cubicBezTo>
                    <a:pt x="208" y="1720"/>
                    <a:pt x="268" y="1927"/>
                    <a:pt x="386" y="2135"/>
                  </a:cubicBezTo>
                  <a:cubicBezTo>
                    <a:pt x="505" y="2313"/>
                    <a:pt x="712" y="2491"/>
                    <a:pt x="950" y="2609"/>
                  </a:cubicBezTo>
                  <a:cubicBezTo>
                    <a:pt x="1157" y="2728"/>
                    <a:pt x="1483" y="2817"/>
                    <a:pt x="1987" y="2936"/>
                  </a:cubicBezTo>
                  <a:cubicBezTo>
                    <a:pt x="2462" y="3054"/>
                    <a:pt x="2788" y="3143"/>
                    <a:pt x="2907" y="3203"/>
                  </a:cubicBezTo>
                  <a:cubicBezTo>
                    <a:pt x="3144" y="3291"/>
                    <a:pt x="3292" y="3410"/>
                    <a:pt x="3411" y="3529"/>
                  </a:cubicBezTo>
                  <a:cubicBezTo>
                    <a:pt x="3500" y="3647"/>
                    <a:pt x="3529" y="3796"/>
                    <a:pt x="3529" y="3944"/>
                  </a:cubicBezTo>
                  <a:cubicBezTo>
                    <a:pt x="3529" y="4122"/>
                    <a:pt x="3500" y="4270"/>
                    <a:pt x="3381" y="4418"/>
                  </a:cubicBezTo>
                  <a:cubicBezTo>
                    <a:pt x="3292" y="4537"/>
                    <a:pt x="3144" y="4655"/>
                    <a:pt x="2936" y="4744"/>
                  </a:cubicBezTo>
                  <a:cubicBezTo>
                    <a:pt x="2729" y="4804"/>
                    <a:pt x="2491" y="4863"/>
                    <a:pt x="2225" y="4863"/>
                  </a:cubicBezTo>
                  <a:cubicBezTo>
                    <a:pt x="1928" y="4863"/>
                    <a:pt x="1661" y="4804"/>
                    <a:pt x="1424" y="4685"/>
                  </a:cubicBezTo>
                  <a:cubicBezTo>
                    <a:pt x="1157" y="4596"/>
                    <a:pt x="979" y="4448"/>
                    <a:pt x="890" y="4300"/>
                  </a:cubicBezTo>
                  <a:cubicBezTo>
                    <a:pt x="772" y="4122"/>
                    <a:pt x="683" y="3914"/>
                    <a:pt x="653" y="3647"/>
                  </a:cubicBezTo>
                  <a:lnTo>
                    <a:pt x="1" y="3707"/>
                  </a:lnTo>
                  <a:cubicBezTo>
                    <a:pt x="1" y="4033"/>
                    <a:pt x="90" y="4359"/>
                    <a:pt x="297" y="4655"/>
                  </a:cubicBezTo>
                  <a:cubicBezTo>
                    <a:pt x="475" y="4922"/>
                    <a:pt x="712" y="5130"/>
                    <a:pt x="1039" y="5278"/>
                  </a:cubicBezTo>
                  <a:cubicBezTo>
                    <a:pt x="1365" y="5426"/>
                    <a:pt x="1780" y="5486"/>
                    <a:pt x="2254" y="5486"/>
                  </a:cubicBezTo>
                  <a:cubicBezTo>
                    <a:pt x="2640" y="5486"/>
                    <a:pt x="2966" y="5426"/>
                    <a:pt x="3292" y="5278"/>
                  </a:cubicBezTo>
                  <a:cubicBezTo>
                    <a:pt x="3589" y="5130"/>
                    <a:pt x="3826" y="4952"/>
                    <a:pt x="3974" y="4685"/>
                  </a:cubicBezTo>
                  <a:cubicBezTo>
                    <a:pt x="4152" y="4448"/>
                    <a:pt x="4211" y="4181"/>
                    <a:pt x="4211" y="3884"/>
                  </a:cubicBezTo>
                  <a:cubicBezTo>
                    <a:pt x="4211" y="3618"/>
                    <a:pt x="4152" y="3351"/>
                    <a:pt x="4004" y="3143"/>
                  </a:cubicBezTo>
                  <a:cubicBezTo>
                    <a:pt x="3855" y="2936"/>
                    <a:pt x="3618" y="2758"/>
                    <a:pt x="3322" y="2609"/>
                  </a:cubicBezTo>
                  <a:cubicBezTo>
                    <a:pt x="3114" y="2491"/>
                    <a:pt x="2699" y="2402"/>
                    <a:pt x="2136" y="2254"/>
                  </a:cubicBezTo>
                  <a:cubicBezTo>
                    <a:pt x="1572" y="2135"/>
                    <a:pt x="1216" y="2016"/>
                    <a:pt x="1068" y="1898"/>
                  </a:cubicBezTo>
                  <a:cubicBezTo>
                    <a:pt x="950" y="1750"/>
                    <a:pt x="861" y="1601"/>
                    <a:pt x="861" y="1423"/>
                  </a:cubicBezTo>
                  <a:cubicBezTo>
                    <a:pt x="861" y="1186"/>
                    <a:pt x="979" y="1008"/>
                    <a:pt x="1157" y="860"/>
                  </a:cubicBezTo>
                  <a:cubicBezTo>
                    <a:pt x="1365" y="682"/>
                    <a:pt x="1661" y="623"/>
                    <a:pt x="2106" y="623"/>
                  </a:cubicBezTo>
                  <a:cubicBezTo>
                    <a:pt x="2491" y="623"/>
                    <a:pt x="2818" y="712"/>
                    <a:pt x="3025" y="890"/>
                  </a:cubicBezTo>
                  <a:cubicBezTo>
                    <a:pt x="3233" y="1038"/>
                    <a:pt x="3351" y="1305"/>
                    <a:pt x="3381" y="1631"/>
                  </a:cubicBezTo>
                  <a:lnTo>
                    <a:pt x="4063" y="1572"/>
                  </a:lnTo>
                  <a:cubicBezTo>
                    <a:pt x="4063" y="1275"/>
                    <a:pt x="3974" y="1008"/>
                    <a:pt x="3796" y="741"/>
                  </a:cubicBezTo>
                  <a:cubicBezTo>
                    <a:pt x="3648" y="504"/>
                    <a:pt x="3411" y="326"/>
                    <a:pt x="3114" y="178"/>
                  </a:cubicBezTo>
                  <a:cubicBezTo>
                    <a:pt x="2818" y="59"/>
                    <a:pt x="2462" y="0"/>
                    <a:pt x="2076"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2"/>
            <p:cNvSpPr/>
            <p:nvPr/>
          </p:nvSpPr>
          <p:spPr>
            <a:xfrm>
              <a:off x="3852600" y="789675"/>
              <a:ext cx="46725" cy="131225"/>
            </a:xfrm>
            <a:custGeom>
              <a:rect b="b" l="l" r="r" t="t"/>
              <a:pathLst>
                <a:path extrusionOk="0" h="5249" w="1869">
                  <a:moveTo>
                    <a:pt x="1128" y="1"/>
                  </a:moveTo>
                  <a:lnTo>
                    <a:pt x="475" y="386"/>
                  </a:lnTo>
                  <a:lnTo>
                    <a:pt x="475" y="1335"/>
                  </a:lnTo>
                  <a:lnTo>
                    <a:pt x="1" y="1335"/>
                  </a:lnTo>
                  <a:lnTo>
                    <a:pt x="1" y="1839"/>
                  </a:lnTo>
                  <a:lnTo>
                    <a:pt x="475" y="1839"/>
                  </a:lnTo>
                  <a:lnTo>
                    <a:pt x="475" y="4063"/>
                  </a:lnTo>
                  <a:cubicBezTo>
                    <a:pt x="475" y="4448"/>
                    <a:pt x="505" y="4715"/>
                    <a:pt x="564" y="4834"/>
                  </a:cubicBezTo>
                  <a:cubicBezTo>
                    <a:pt x="594" y="4952"/>
                    <a:pt x="683" y="5041"/>
                    <a:pt x="831" y="5130"/>
                  </a:cubicBezTo>
                  <a:cubicBezTo>
                    <a:pt x="950" y="5190"/>
                    <a:pt x="1128" y="5249"/>
                    <a:pt x="1365" y="5249"/>
                  </a:cubicBezTo>
                  <a:cubicBezTo>
                    <a:pt x="1513" y="5249"/>
                    <a:pt x="1691" y="5219"/>
                    <a:pt x="1869" y="5190"/>
                  </a:cubicBezTo>
                  <a:lnTo>
                    <a:pt x="1780" y="4597"/>
                  </a:lnTo>
                  <a:cubicBezTo>
                    <a:pt x="1661" y="4626"/>
                    <a:pt x="1572" y="4626"/>
                    <a:pt x="1484" y="4626"/>
                  </a:cubicBezTo>
                  <a:cubicBezTo>
                    <a:pt x="1395" y="4626"/>
                    <a:pt x="1306" y="4626"/>
                    <a:pt x="1276" y="4597"/>
                  </a:cubicBezTo>
                  <a:cubicBezTo>
                    <a:pt x="1217" y="4567"/>
                    <a:pt x="1187" y="4508"/>
                    <a:pt x="1157" y="4448"/>
                  </a:cubicBezTo>
                  <a:cubicBezTo>
                    <a:pt x="1128" y="4419"/>
                    <a:pt x="1128" y="4300"/>
                    <a:pt x="1128" y="4093"/>
                  </a:cubicBezTo>
                  <a:lnTo>
                    <a:pt x="1128" y="1839"/>
                  </a:lnTo>
                  <a:lnTo>
                    <a:pt x="1780" y="1839"/>
                  </a:lnTo>
                  <a:lnTo>
                    <a:pt x="1780" y="1335"/>
                  </a:lnTo>
                  <a:lnTo>
                    <a:pt x="1128" y="1335"/>
                  </a:lnTo>
                  <a:lnTo>
                    <a:pt x="1128"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2"/>
            <p:cNvSpPr/>
            <p:nvPr/>
          </p:nvSpPr>
          <p:spPr>
            <a:xfrm>
              <a:off x="3907475" y="820825"/>
              <a:ext cx="88225" cy="100825"/>
            </a:xfrm>
            <a:custGeom>
              <a:rect b="b" l="l" r="r" t="t"/>
              <a:pathLst>
                <a:path extrusionOk="0" h="4033" w="3529">
                  <a:moveTo>
                    <a:pt x="2669" y="2016"/>
                  </a:moveTo>
                  <a:lnTo>
                    <a:pt x="2669" y="2254"/>
                  </a:lnTo>
                  <a:cubicBezTo>
                    <a:pt x="2669" y="2550"/>
                    <a:pt x="2639" y="2758"/>
                    <a:pt x="2580" y="2906"/>
                  </a:cubicBezTo>
                  <a:cubicBezTo>
                    <a:pt x="2461" y="3084"/>
                    <a:pt x="2343" y="3232"/>
                    <a:pt x="2135" y="3351"/>
                  </a:cubicBezTo>
                  <a:cubicBezTo>
                    <a:pt x="1927" y="3469"/>
                    <a:pt x="1720" y="3529"/>
                    <a:pt x="1453" y="3529"/>
                  </a:cubicBezTo>
                  <a:cubicBezTo>
                    <a:pt x="1216" y="3529"/>
                    <a:pt x="1008" y="3469"/>
                    <a:pt x="890" y="3351"/>
                  </a:cubicBezTo>
                  <a:cubicBezTo>
                    <a:pt x="741" y="3232"/>
                    <a:pt x="682" y="3084"/>
                    <a:pt x="682" y="2906"/>
                  </a:cubicBezTo>
                  <a:cubicBezTo>
                    <a:pt x="682" y="2787"/>
                    <a:pt x="712" y="2698"/>
                    <a:pt x="771" y="2609"/>
                  </a:cubicBezTo>
                  <a:cubicBezTo>
                    <a:pt x="830" y="2520"/>
                    <a:pt x="919" y="2431"/>
                    <a:pt x="1038" y="2402"/>
                  </a:cubicBezTo>
                  <a:cubicBezTo>
                    <a:pt x="1157" y="2343"/>
                    <a:pt x="1334" y="2313"/>
                    <a:pt x="1601" y="2254"/>
                  </a:cubicBezTo>
                  <a:cubicBezTo>
                    <a:pt x="2076" y="2194"/>
                    <a:pt x="2432" y="2105"/>
                    <a:pt x="2669" y="2016"/>
                  </a:cubicBezTo>
                  <a:close/>
                  <a:moveTo>
                    <a:pt x="1839" y="0"/>
                  </a:moveTo>
                  <a:cubicBezTo>
                    <a:pt x="1512" y="0"/>
                    <a:pt x="1216" y="59"/>
                    <a:pt x="979" y="148"/>
                  </a:cubicBezTo>
                  <a:cubicBezTo>
                    <a:pt x="712" y="237"/>
                    <a:pt x="534" y="356"/>
                    <a:pt x="386" y="534"/>
                  </a:cubicBezTo>
                  <a:cubicBezTo>
                    <a:pt x="267" y="712"/>
                    <a:pt x="178" y="919"/>
                    <a:pt x="119" y="1186"/>
                  </a:cubicBezTo>
                  <a:lnTo>
                    <a:pt x="741" y="1275"/>
                  </a:lnTo>
                  <a:cubicBezTo>
                    <a:pt x="801" y="1008"/>
                    <a:pt x="919" y="830"/>
                    <a:pt x="1068" y="712"/>
                  </a:cubicBezTo>
                  <a:cubicBezTo>
                    <a:pt x="1216" y="593"/>
                    <a:pt x="1453" y="563"/>
                    <a:pt x="1750" y="563"/>
                  </a:cubicBezTo>
                  <a:cubicBezTo>
                    <a:pt x="2076" y="563"/>
                    <a:pt x="2313" y="623"/>
                    <a:pt x="2491" y="771"/>
                  </a:cubicBezTo>
                  <a:cubicBezTo>
                    <a:pt x="2609" y="890"/>
                    <a:pt x="2669" y="1068"/>
                    <a:pt x="2669" y="1334"/>
                  </a:cubicBezTo>
                  <a:cubicBezTo>
                    <a:pt x="2669" y="1364"/>
                    <a:pt x="2669" y="1423"/>
                    <a:pt x="2669" y="1512"/>
                  </a:cubicBezTo>
                  <a:cubicBezTo>
                    <a:pt x="2432" y="1601"/>
                    <a:pt x="2046" y="1661"/>
                    <a:pt x="1512" y="1720"/>
                  </a:cubicBezTo>
                  <a:cubicBezTo>
                    <a:pt x="1246" y="1750"/>
                    <a:pt x="1068" y="1779"/>
                    <a:pt x="919" y="1838"/>
                  </a:cubicBezTo>
                  <a:cubicBezTo>
                    <a:pt x="741" y="1868"/>
                    <a:pt x="593" y="1957"/>
                    <a:pt x="475" y="2046"/>
                  </a:cubicBezTo>
                  <a:cubicBezTo>
                    <a:pt x="326" y="2135"/>
                    <a:pt x="208" y="2254"/>
                    <a:pt x="119" y="2402"/>
                  </a:cubicBezTo>
                  <a:cubicBezTo>
                    <a:pt x="30" y="2580"/>
                    <a:pt x="0" y="2728"/>
                    <a:pt x="0" y="2936"/>
                  </a:cubicBezTo>
                  <a:cubicBezTo>
                    <a:pt x="0" y="3262"/>
                    <a:pt x="119" y="3529"/>
                    <a:pt x="326" y="3736"/>
                  </a:cubicBezTo>
                  <a:cubicBezTo>
                    <a:pt x="564" y="3914"/>
                    <a:pt x="890" y="4033"/>
                    <a:pt x="1305" y="4033"/>
                  </a:cubicBezTo>
                  <a:cubicBezTo>
                    <a:pt x="1572" y="4033"/>
                    <a:pt x="1809" y="4003"/>
                    <a:pt x="2016" y="3914"/>
                  </a:cubicBezTo>
                  <a:cubicBezTo>
                    <a:pt x="2254" y="3825"/>
                    <a:pt x="2491" y="3677"/>
                    <a:pt x="2728" y="3469"/>
                  </a:cubicBezTo>
                  <a:cubicBezTo>
                    <a:pt x="2758" y="3647"/>
                    <a:pt x="2787" y="3795"/>
                    <a:pt x="2847" y="3944"/>
                  </a:cubicBezTo>
                  <a:lnTo>
                    <a:pt x="3529" y="3944"/>
                  </a:lnTo>
                  <a:cubicBezTo>
                    <a:pt x="3440" y="3795"/>
                    <a:pt x="3410" y="3647"/>
                    <a:pt x="3380" y="3469"/>
                  </a:cubicBezTo>
                  <a:cubicBezTo>
                    <a:pt x="3351" y="3321"/>
                    <a:pt x="3321" y="2936"/>
                    <a:pt x="3321" y="2343"/>
                  </a:cubicBezTo>
                  <a:lnTo>
                    <a:pt x="3321" y="1453"/>
                  </a:lnTo>
                  <a:cubicBezTo>
                    <a:pt x="3321" y="1186"/>
                    <a:pt x="3321" y="979"/>
                    <a:pt x="3291" y="860"/>
                  </a:cubicBezTo>
                  <a:cubicBezTo>
                    <a:pt x="3262" y="682"/>
                    <a:pt x="3203" y="534"/>
                    <a:pt x="3084" y="415"/>
                  </a:cubicBezTo>
                  <a:cubicBezTo>
                    <a:pt x="2995" y="297"/>
                    <a:pt x="2847" y="208"/>
                    <a:pt x="2639" y="119"/>
                  </a:cubicBezTo>
                  <a:cubicBezTo>
                    <a:pt x="2432" y="59"/>
                    <a:pt x="2165" y="0"/>
                    <a:pt x="1839"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2"/>
            <p:cNvSpPr/>
            <p:nvPr/>
          </p:nvSpPr>
          <p:spPr>
            <a:xfrm>
              <a:off x="4006800" y="789675"/>
              <a:ext cx="46725" cy="131225"/>
            </a:xfrm>
            <a:custGeom>
              <a:rect b="b" l="l" r="r" t="t"/>
              <a:pathLst>
                <a:path extrusionOk="0" h="5249" w="1869">
                  <a:moveTo>
                    <a:pt x="1127" y="1"/>
                  </a:moveTo>
                  <a:lnTo>
                    <a:pt x="475" y="386"/>
                  </a:lnTo>
                  <a:lnTo>
                    <a:pt x="475" y="1335"/>
                  </a:lnTo>
                  <a:lnTo>
                    <a:pt x="0" y="1335"/>
                  </a:lnTo>
                  <a:lnTo>
                    <a:pt x="0" y="1839"/>
                  </a:lnTo>
                  <a:lnTo>
                    <a:pt x="475" y="1839"/>
                  </a:lnTo>
                  <a:lnTo>
                    <a:pt x="475" y="4063"/>
                  </a:lnTo>
                  <a:cubicBezTo>
                    <a:pt x="475" y="4448"/>
                    <a:pt x="505" y="4715"/>
                    <a:pt x="564" y="4834"/>
                  </a:cubicBezTo>
                  <a:cubicBezTo>
                    <a:pt x="623" y="4952"/>
                    <a:pt x="712" y="5041"/>
                    <a:pt x="831" y="5130"/>
                  </a:cubicBezTo>
                  <a:cubicBezTo>
                    <a:pt x="979" y="5190"/>
                    <a:pt x="1157" y="5249"/>
                    <a:pt x="1394" y="5249"/>
                  </a:cubicBezTo>
                  <a:cubicBezTo>
                    <a:pt x="1542" y="5249"/>
                    <a:pt x="1691" y="5219"/>
                    <a:pt x="1868" y="5190"/>
                  </a:cubicBezTo>
                  <a:lnTo>
                    <a:pt x="1780" y="4597"/>
                  </a:lnTo>
                  <a:cubicBezTo>
                    <a:pt x="1661" y="4626"/>
                    <a:pt x="1572" y="4626"/>
                    <a:pt x="1513" y="4626"/>
                  </a:cubicBezTo>
                  <a:cubicBezTo>
                    <a:pt x="1394" y="4626"/>
                    <a:pt x="1335" y="4626"/>
                    <a:pt x="1275" y="4597"/>
                  </a:cubicBezTo>
                  <a:cubicBezTo>
                    <a:pt x="1216" y="4567"/>
                    <a:pt x="1186" y="4508"/>
                    <a:pt x="1157" y="4448"/>
                  </a:cubicBezTo>
                  <a:cubicBezTo>
                    <a:pt x="1157" y="4419"/>
                    <a:pt x="1127" y="4300"/>
                    <a:pt x="1127" y="4093"/>
                  </a:cubicBezTo>
                  <a:lnTo>
                    <a:pt x="1127" y="1839"/>
                  </a:lnTo>
                  <a:lnTo>
                    <a:pt x="1780" y="1839"/>
                  </a:lnTo>
                  <a:lnTo>
                    <a:pt x="1780" y="1335"/>
                  </a:lnTo>
                  <a:lnTo>
                    <a:pt x="1127" y="1335"/>
                  </a:lnTo>
                  <a:lnTo>
                    <a:pt x="1127"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2"/>
            <p:cNvSpPr/>
            <p:nvPr/>
          </p:nvSpPr>
          <p:spPr>
            <a:xfrm>
              <a:off x="4067575" y="786725"/>
              <a:ext cx="16350" cy="132700"/>
            </a:xfrm>
            <a:custGeom>
              <a:rect b="b" l="l" r="r" t="t"/>
              <a:pathLst>
                <a:path extrusionOk="0" h="5308" w="654">
                  <a:moveTo>
                    <a:pt x="1" y="0"/>
                  </a:moveTo>
                  <a:lnTo>
                    <a:pt x="1" y="741"/>
                  </a:lnTo>
                  <a:lnTo>
                    <a:pt x="653" y="741"/>
                  </a:lnTo>
                  <a:lnTo>
                    <a:pt x="653" y="0"/>
                  </a:lnTo>
                  <a:close/>
                  <a:moveTo>
                    <a:pt x="1" y="1453"/>
                  </a:moveTo>
                  <a:lnTo>
                    <a:pt x="1" y="5308"/>
                  </a:lnTo>
                  <a:lnTo>
                    <a:pt x="653" y="5308"/>
                  </a:lnTo>
                  <a:lnTo>
                    <a:pt x="653" y="1453"/>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2"/>
            <p:cNvSpPr/>
            <p:nvPr/>
          </p:nvSpPr>
          <p:spPr>
            <a:xfrm>
              <a:off x="4102425" y="820825"/>
              <a:ext cx="90450" cy="100825"/>
            </a:xfrm>
            <a:custGeom>
              <a:rect b="b" l="l" r="r" t="t"/>
              <a:pathLst>
                <a:path extrusionOk="0" h="4033" w="3618">
                  <a:moveTo>
                    <a:pt x="1809" y="563"/>
                  </a:moveTo>
                  <a:cubicBezTo>
                    <a:pt x="2135" y="563"/>
                    <a:pt x="2402" y="682"/>
                    <a:pt x="2610" y="919"/>
                  </a:cubicBezTo>
                  <a:cubicBezTo>
                    <a:pt x="2817" y="1156"/>
                    <a:pt x="2936" y="1512"/>
                    <a:pt x="2936" y="1987"/>
                  </a:cubicBezTo>
                  <a:cubicBezTo>
                    <a:pt x="2936" y="2491"/>
                    <a:pt x="2817" y="2876"/>
                    <a:pt x="2610" y="3113"/>
                  </a:cubicBezTo>
                  <a:cubicBezTo>
                    <a:pt x="2402" y="3380"/>
                    <a:pt x="2135" y="3499"/>
                    <a:pt x="1809" y="3499"/>
                  </a:cubicBezTo>
                  <a:cubicBezTo>
                    <a:pt x="1483" y="3499"/>
                    <a:pt x="1216" y="3380"/>
                    <a:pt x="1009" y="3113"/>
                  </a:cubicBezTo>
                  <a:cubicBezTo>
                    <a:pt x="771" y="2876"/>
                    <a:pt x="682" y="2520"/>
                    <a:pt x="682" y="2016"/>
                  </a:cubicBezTo>
                  <a:cubicBezTo>
                    <a:pt x="682" y="1542"/>
                    <a:pt x="771" y="1156"/>
                    <a:pt x="1009" y="919"/>
                  </a:cubicBezTo>
                  <a:cubicBezTo>
                    <a:pt x="1216" y="682"/>
                    <a:pt x="1483" y="563"/>
                    <a:pt x="1809" y="563"/>
                  </a:cubicBezTo>
                  <a:close/>
                  <a:moveTo>
                    <a:pt x="1809" y="0"/>
                  </a:moveTo>
                  <a:cubicBezTo>
                    <a:pt x="1335" y="0"/>
                    <a:pt x="920" y="148"/>
                    <a:pt x="593" y="445"/>
                  </a:cubicBezTo>
                  <a:cubicBezTo>
                    <a:pt x="208" y="771"/>
                    <a:pt x="0" y="1305"/>
                    <a:pt x="0" y="2016"/>
                  </a:cubicBezTo>
                  <a:cubicBezTo>
                    <a:pt x="0" y="2669"/>
                    <a:pt x="178" y="3173"/>
                    <a:pt x="505" y="3499"/>
                  </a:cubicBezTo>
                  <a:cubicBezTo>
                    <a:pt x="831" y="3855"/>
                    <a:pt x="1275" y="4033"/>
                    <a:pt x="1809" y="4033"/>
                  </a:cubicBezTo>
                  <a:cubicBezTo>
                    <a:pt x="2135" y="4033"/>
                    <a:pt x="2462" y="3944"/>
                    <a:pt x="2728" y="3795"/>
                  </a:cubicBezTo>
                  <a:cubicBezTo>
                    <a:pt x="3025" y="3647"/>
                    <a:pt x="3232" y="3410"/>
                    <a:pt x="3381" y="3143"/>
                  </a:cubicBezTo>
                  <a:cubicBezTo>
                    <a:pt x="3529" y="2847"/>
                    <a:pt x="3618" y="2461"/>
                    <a:pt x="3618" y="1957"/>
                  </a:cubicBezTo>
                  <a:cubicBezTo>
                    <a:pt x="3618" y="1364"/>
                    <a:pt x="3440" y="890"/>
                    <a:pt x="3114" y="534"/>
                  </a:cubicBezTo>
                  <a:cubicBezTo>
                    <a:pt x="2758" y="178"/>
                    <a:pt x="2343" y="0"/>
                    <a:pt x="1809"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2"/>
            <p:cNvSpPr/>
            <p:nvPr/>
          </p:nvSpPr>
          <p:spPr>
            <a:xfrm>
              <a:off x="4211400" y="820825"/>
              <a:ext cx="78600" cy="98600"/>
            </a:xfrm>
            <a:custGeom>
              <a:rect b="b" l="l" r="r" t="t"/>
              <a:pathLst>
                <a:path extrusionOk="0" h="3944" w="3144">
                  <a:moveTo>
                    <a:pt x="1809" y="0"/>
                  </a:moveTo>
                  <a:cubicBezTo>
                    <a:pt x="1275" y="0"/>
                    <a:pt x="890" y="237"/>
                    <a:pt x="593" y="652"/>
                  </a:cubicBezTo>
                  <a:lnTo>
                    <a:pt x="593" y="89"/>
                  </a:lnTo>
                  <a:lnTo>
                    <a:pt x="0" y="89"/>
                  </a:lnTo>
                  <a:lnTo>
                    <a:pt x="0" y="3944"/>
                  </a:lnTo>
                  <a:lnTo>
                    <a:pt x="653" y="3944"/>
                  </a:lnTo>
                  <a:lnTo>
                    <a:pt x="653" y="1838"/>
                  </a:lnTo>
                  <a:cubicBezTo>
                    <a:pt x="653" y="1364"/>
                    <a:pt x="771" y="1008"/>
                    <a:pt x="979" y="830"/>
                  </a:cubicBezTo>
                  <a:cubicBezTo>
                    <a:pt x="1157" y="652"/>
                    <a:pt x="1394" y="563"/>
                    <a:pt x="1690" y="563"/>
                  </a:cubicBezTo>
                  <a:cubicBezTo>
                    <a:pt x="1868" y="563"/>
                    <a:pt x="2017" y="623"/>
                    <a:pt x="2135" y="682"/>
                  </a:cubicBezTo>
                  <a:cubicBezTo>
                    <a:pt x="2254" y="771"/>
                    <a:pt x="2343" y="890"/>
                    <a:pt x="2402" y="1008"/>
                  </a:cubicBezTo>
                  <a:cubicBezTo>
                    <a:pt x="2461" y="1127"/>
                    <a:pt x="2491" y="1334"/>
                    <a:pt x="2491" y="1601"/>
                  </a:cubicBezTo>
                  <a:lnTo>
                    <a:pt x="2491" y="3944"/>
                  </a:lnTo>
                  <a:lnTo>
                    <a:pt x="3143" y="3944"/>
                  </a:lnTo>
                  <a:lnTo>
                    <a:pt x="3143" y="1572"/>
                  </a:lnTo>
                  <a:cubicBezTo>
                    <a:pt x="3143" y="1275"/>
                    <a:pt x="3114" y="1068"/>
                    <a:pt x="3114" y="949"/>
                  </a:cubicBezTo>
                  <a:cubicBezTo>
                    <a:pt x="3054" y="771"/>
                    <a:pt x="2995" y="593"/>
                    <a:pt x="2906" y="474"/>
                  </a:cubicBezTo>
                  <a:cubicBezTo>
                    <a:pt x="2787" y="326"/>
                    <a:pt x="2669" y="208"/>
                    <a:pt x="2461" y="148"/>
                  </a:cubicBezTo>
                  <a:cubicBezTo>
                    <a:pt x="2254" y="59"/>
                    <a:pt x="2046" y="0"/>
                    <a:pt x="1809"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2"/>
            <p:cNvSpPr/>
            <p:nvPr/>
          </p:nvSpPr>
          <p:spPr>
            <a:xfrm>
              <a:off x="4308500" y="820825"/>
              <a:ext cx="79350" cy="100825"/>
            </a:xfrm>
            <a:custGeom>
              <a:rect b="b" l="l" r="r" t="t"/>
              <a:pathLst>
                <a:path extrusionOk="0" h="4033" w="3174">
                  <a:moveTo>
                    <a:pt x="1513" y="0"/>
                  </a:moveTo>
                  <a:cubicBezTo>
                    <a:pt x="1305" y="0"/>
                    <a:pt x="1127" y="30"/>
                    <a:pt x="949" y="89"/>
                  </a:cubicBezTo>
                  <a:cubicBezTo>
                    <a:pt x="771" y="148"/>
                    <a:pt x="623" y="208"/>
                    <a:pt x="534" y="267"/>
                  </a:cubicBezTo>
                  <a:cubicBezTo>
                    <a:pt x="386" y="386"/>
                    <a:pt x="297" y="504"/>
                    <a:pt x="208" y="652"/>
                  </a:cubicBezTo>
                  <a:cubicBezTo>
                    <a:pt x="149" y="801"/>
                    <a:pt x="89" y="949"/>
                    <a:pt x="89" y="1127"/>
                  </a:cubicBezTo>
                  <a:cubicBezTo>
                    <a:pt x="89" y="1305"/>
                    <a:pt x="149" y="1483"/>
                    <a:pt x="238" y="1631"/>
                  </a:cubicBezTo>
                  <a:cubicBezTo>
                    <a:pt x="327" y="1779"/>
                    <a:pt x="475" y="1927"/>
                    <a:pt x="653" y="1987"/>
                  </a:cubicBezTo>
                  <a:cubicBezTo>
                    <a:pt x="831" y="2076"/>
                    <a:pt x="1187" y="2194"/>
                    <a:pt x="1661" y="2313"/>
                  </a:cubicBezTo>
                  <a:cubicBezTo>
                    <a:pt x="2017" y="2402"/>
                    <a:pt x="2224" y="2491"/>
                    <a:pt x="2313" y="2550"/>
                  </a:cubicBezTo>
                  <a:cubicBezTo>
                    <a:pt x="2462" y="2609"/>
                    <a:pt x="2521" y="2728"/>
                    <a:pt x="2521" y="2876"/>
                  </a:cubicBezTo>
                  <a:cubicBezTo>
                    <a:pt x="2521" y="3054"/>
                    <a:pt x="2432" y="3202"/>
                    <a:pt x="2284" y="3321"/>
                  </a:cubicBezTo>
                  <a:cubicBezTo>
                    <a:pt x="2135" y="3440"/>
                    <a:pt x="1928" y="3499"/>
                    <a:pt x="1631" y="3499"/>
                  </a:cubicBezTo>
                  <a:cubicBezTo>
                    <a:pt x="1335" y="3499"/>
                    <a:pt x="1098" y="3440"/>
                    <a:pt x="949" y="3291"/>
                  </a:cubicBezTo>
                  <a:cubicBezTo>
                    <a:pt x="771" y="3143"/>
                    <a:pt x="683" y="2965"/>
                    <a:pt x="623" y="2698"/>
                  </a:cubicBezTo>
                  <a:lnTo>
                    <a:pt x="1" y="2787"/>
                  </a:lnTo>
                  <a:cubicBezTo>
                    <a:pt x="60" y="3202"/>
                    <a:pt x="238" y="3499"/>
                    <a:pt x="505" y="3706"/>
                  </a:cubicBezTo>
                  <a:cubicBezTo>
                    <a:pt x="742" y="3914"/>
                    <a:pt x="1127" y="4033"/>
                    <a:pt x="1631" y="4033"/>
                  </a:cubicBezTo>
                  <a:cubicBezTo>
                    <a:pt x="1928" y="4033"/>
                    <a:pt x="2195" y="3973"/>
                    <a:pt x="2432" y="3884"/>
                  </a:cubicBezTo>
                  <a:cubicBezTo>
                    <a:pt x="2669" y="3766"/>
                    <a:pt x="2877" y="3618"/>
                    <a:pt x="2995" y="3440"/>
                  </a:cubicBezTo>
                  <a:cubicBezTo>
                    <a:pt x="3114" y="3232"/>
                    <a:pt x="3173" y="3025"/>
                    <a:pt x="3173" y="2817"/>
                  </a:cubicBezTo>
                  <a:cubicBezTo>
                    <a:pt x="3173" y="2580"/>
                    <a:pt x="3144" y="2402"/>
                    <a:pt x="3025" y="2254"/>
                  </a:cubicBezTo>
                  <a:cubicBezTo>
                    <a:pt x="2936" y="2105"/>
                    <a:pt x="2788" y="1987"/>
                    <a:pt x="2610" y="1927"/>
                  </a:cubicBezTo>
                  <a:cubicBezTo>
                    <a:pt x="2402" y="1838"/>
                    <a:pt x="2106" y="1750"/>
                    <a:pt x="1631" y="1601"/>
                  </a:cubicBezTo>
                  <a:cubicBezTo>
                    <a:pt x="1305" y="1512"/>
                    <a:pt x="1127" y="1483"/>
                    <a:pt x="1068" y="1453"/>
                  </a:cubicBezTo>
                  <a:cubicBezTo>
                    <a:pt x="949" y="1394"/>
                    <a:pt x="860" y="1334"/>
                    <a:pt x="801" y="1275"/>
                  </a:cubicBezTo>
                  <a:cubicBezTo>
                    <a:pt x="742" y="1216"/>
                    <a:pt x="712" y="1127"/>
                    <a:pt x="712" y="1038"/>
                  </a:cubicBezTo>
                  <a:cubicBezTo>
                    <a:pt x="712" y="919"/>
                    <a:pt x="801" y="801"/>
                    <a:pt x="920" y="712"/>
                  </a:cubicBezTo>
                  <a:cubicBezTo>
                    <a:pt x="1038" y="593"/>
                    <a:pt x="1276" y="563"/>
                    <a:pt x="1572" y="563"/>
                  </a:cubicBezTo>
                  <a:cubicBezTo>
                    <a:pt x="1809" y="563"/>
                    <a:pt x="2017" y="593"/>
                    <a:pt x="2135" y="712"/>
                  </a:cubicBezTo>
                  <a:cubicBezTo>
                    <a:pt x="2284" y="830"/>
                    <a:pt x="2373" y="979"/>
                    <a:pt x="2402" y="1186"/>
                  </a:cubicBezTo>
                  <a:lnTo>
                    <a:pt x="3025" y="1097"/>
                  </a:lnTo>
                  <a:cubicBezTo>
                    <a:pt x="2995" y="830"/>
                    <a:pt x="2906" y="652"/>
                    <a:pt x="2817" y="504"/>
                  </a:cubicBezTo>
                  <a:cubicBezTo>
                    <a:pt x="2699" y="356"/>
                    <a:pt x="2521" y="237"/>
                    <a:pt x="2313" y="148"/>
                  </a:cubicBezTo>
                  <a:cubicBezTo>
                    <a:pt x="2076" y="59"/>
                    <a:pt x="1809" y="0"/>
                    <a:pt x="1513"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22"/>
          <p:cNvSpPr/>
          <p:nvPr/>
        </p:nvSpPr>
        <p:spPr>
          <a:xfrm>
            <a:off x="550050" y="1319825"/>
            <a:ext cx="207300" cy="225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2"/>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